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27"/>
  </p:notesMasterIdLst>
  <p:sldIdLst>
    <p:sldId id="256" r:id="rId2"/>
    <p:sldId id="257" r:id="rId3"/>
    <p:sldId id="262" r:id="rId4"/>
    <p:sldId id="274" r:id="rId5"/>
    <p:sldId id="276" r:id="rId6"/>
    <p:sldId id="278" r:id="rId7"/>
    <p:sldId id="279" r:id="rId8"/>
    <p:sldId id="285" r:id="rId9"/>
    <p:sldId id="280" r:id="rId10"/>
    <p:sldId id="265" r:id="rId11"/>
    <p:sldId id="282" r:id="rId12"/>
    <p:sldId id="258" r:id="rId13"/>
    <p:sldId id="283" r:id="rId14"/>
    <p:sldId id="284" r:id="rId15"/>
    <p:sldId id="259" r:id="rId16"/>
    <p:sldId id="267" r:id="rId17"/>
    <p:sldId id="266" r:id="rId18"/>
    <p:sldId id="277" r:id="rId19"/>
    <p:sldId id="281" r:id="rId20"/>
    <p:sldId id="268" r:id="rId21"/>
    <p:sldId id="270" r:id="rId22"/>
    <p:sldId id="286" r:id="rId23"/>
    <p:sldId id="287"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5" autoAdjust="0"/>
    <p:restoredTop sz="94660"/>
  </p:normalViewPr>
  <p:slideViewPr>
    <p:cSldViewPr snapToGrid="0">
      <p:cViewPr>
        <p:scale>
          <a:sx n="95" d="100"/>
          <a:sy n="95" d="100"/>
        </p:scale>
        <p:origin x="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1929E-ECD4-402C-8182-0DDDFE4D202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A634C7-FC34-4FD8-ACB9-5FE9D7C4A83F}">
      <dgm:prSet/>
      <dgm:spPr>
        <a:solidFill>
          <a:schemeClr val="accent1"/>
        </a:solidFill>
      </dgm:spPr>
      <dgm:t>
        <a:bodyPr/>
        <a:lstStyle/>
        <a:p>
          <a:pPr>
            <a:lnSpc>
              <a:spcPct val="100000"/>
            </a:lnSpc>
          </a:pPr>
          <a:r>
            <a:rPr lang="en-US" b="1"/>
            <a:t>Performing quality control checks and comparing to standards</a:t>
          </a:r>
        </a:p>
      </dgm:t>
    </dgm:pt>
    <dgm:pt modelId="{43D497B2-4F8D-4771-978F-2B2EEA8CCCA0}" type="parTrans" cxnId="{BDBB6703-F3E0-4B15-AA6C-566FACD14E06}">
      <dgm:prSet/>
      <dgm:spPr/>
      <dgm:t>
        <a:bodyPr/>
        <a:lstStyle/>
        <a:p>
          <a:endParaRPr lang="en-US"/>
        </a:p>
      </dgm:t>
    </dgm:pt>
    <dgm:pt modelId="{40F64DBB-06F4-4F5A-90D5-1D4959C5FAA7}" type="sibTrans" cxnId="{BDBB6703-F3E0-4B15-AA6C-566FACD14E06}">
      <dgm:prSet/>
      <dgm:spPr/>
      <dgm:t>
        <a:bodyPr/>
        <a:lstStyle/>
        <a:p>
          <a:endParaRPr lang="en-US"/>
        </a:p>
      </dgm:t>
    </dgm:pt>
    <dgm:pt modelId="{E56E0830-4765-4EC1-BE03-78FD48CB0572}">
      <dgm:prSet/>
      <dgm:spPr>
        <a:solidFill>
          <a:schemeClr val="accent1"/>
        </a:solidFill>
      </dgm:spPr>
      <dgm:t>
        <a:bodyPr/>
        <a:lstStyle/>
        <a:p>
          <a:pPr>
            <a:lnSpc>
              <a:spcPct val="100000"/>
            </a:lnSpc>
          </a:pPr>
          <a:r>
            <a:rPr lang="en-US" b="1" dirty="0"/>
            <a:t>Looking at data structure and metadata</a:t>
          </a:r>
        </a:p>
      </dgm:t>
    </dgm:pt>
    <dgm:pt modelId="{D3D58484-EDF6-479B-AFF3-78B67E8F30CB}" type="parTrans" cxnId="{089AA546-6F23-4671-9A79-F149E39C55E2}">
      <dgm:prSet/>
      <dgm:spPr/>
      <dgm:t>
        <a:bodyPr/>
        <a:lstStyle/>
        <a:p>
          <a:endParaRPr lang="en-US"/>
        </a:p>
      </dgm:t>
    </dgm:pt>
    <dgm:pt modelId="{B10B4BD1-FA23-4C54-BEAF-890CD754A6CA}" type="sibTrans" cxnId="{089AA546-6F23-4671-9A79-F149E39C55E2}">
      <dgm:prSet/>
      <dgm:spPr/>
      <dgm:t>
        <a:bodyPr/>
        <a:lstStyle/>
        <a:p>
          <a:endParaRPr lang="en-US"/>
        </a:p>
      </dgm:t>
    </dgm:pt>
    <dgm:pt modelId="{1AFA1527-C922-4646-82E1-914308A040BC}">
      <dgm:prSet/>
      <dgm:spPr>
        <a:solidFill>
          <a:schemeClr val="accent1"/>
        </a:solidFill>
      </dgm:spPr>
      <dgm:t>
        <a:bodyPr/>
        <a:lstStyle/>
        <a:p>
          <a:pPr>
            <a:lnSpc>
              <a:spcPct val="100000"/>
            </a:lnSpc>
          </a:pPr>
          <a:r>
            <a:rPr lang="en-US" b="1" dirty="0"/>
            <a:t>Developing a catalog system for better tracking and management of data</a:t>
          </a:r>
        </a:p>
      </dgm:t>
    </dgm:pt>
    <dgm:pt modelId="{40E5641A-76F1-43A6-B2DC-E36EE3B94340}" type="parTrans" cxnId="{4654A9A6-44B0-4C0A-9332-ED8708387303}">
      <dgm:prSet/>
      <dgm:spPr/>
      <dgm:t>
        <a:bodyPr/>
        <a:lstStyle/>
        <a:p>
          <a:endParaRPr lang="en-US"/>
        </a:p>
      </dgm:t>
    </dgm:pt>
    <dgm:pt modelId="{07959D13-44FB-47B4-AAEE-D509F06F3FDA}" type="sibTrans" cxnId="{4654A9A6-44B0-4C0A-9332-ED8708387303}">
      <dgm:prSet/>
      <dgm:spPr/>
      <dgm:t>
        <a:bodyPr/>
        <a:lstStyle/>
        <a:p>
          <a:endParaRPr lang="en-US"/>
        </a:p>
      </dgm:t>
    </dgm:pt>
    <dgm:pt modelId="{C32FA3C4-10F5-4209-A9E0-0B9F770A9A8F}">
      <dgm:prSet/>
      <dgm:spPr>
        <a:solidFill>
          <a:schemeClr val="accent1"/>
        </a:solidFill>
      </dgm:spPr>
      <dgm:t>
        <a:bodyPr/>
        <a:lstStyle/>
        <a:p>
          <a:pPr>
            <a:lnSpc>
              <a:spcPct val="100000"/>
            </a:lnSpc>
          </a:pPr>
          <a:r>
            <a:rPr lang="en-US" b="1" dirty="0"/>
            <a:t>Getting familiar with the data – understanding what is in the </a:t>
          </a:r>
          <a:r>
            <a:rPr lang="en-US" b="1" dirty="0" err="1"/>
            <a:t>GeoLibrary</a:t>
          </a:r>
          <a:endParaRPr lang="en-US" b="1" dirty="0"/>
        </a:p>
      </dgm:t>
    </dgm:pt>
    <dgm:pt modelId="{CE201DBA-3109-4713-AB12-DA142A8BADF8}" type="sibTrans" cxnId="{1F8BA346-5CE5-4AD4-806D-C581CA0E0C49}">
      <dgm:prSet/>
      <dgm:spPr/>
      <dgm:t>
        <a:bodyPr/>
        <a:lstStyle/>
        <a:p>
          <a:endParaRPr lang="en-US"/>
        </a:p>
      </dgm:t>
    </dgm:pt>
    <dgm:pt modelId="{9440E51C-4D6E-4B51-843A-67DB8EA75321}" type="parTrans" cxnId="{1F8BA346-5CE5-4AD4-806D-C581CA0E0C49}">
      <dgm:prSet/>
      <dgm:spPr/>
      <dgm:t>
        <a:bodyPr/>
        <a:lstStyle/>
        <a:p>
          <a:endParaRPr lang="en-US"/>
        </a:p>
      </dgm:t>
    </dgm:pt>
    <dgm:pt modelId="{57C277E4-1F16-4B51-A21B-BE0965AC9324}" type="pres">
      <dgm:prSet presAssocID="{FA01929E-ECD4-402C-8182-0DDDFE4D2023}" presName="root" presStyleCnt="0">
        <dgm:presLayoutVars>
          <dgm:dir/>
          <dgm:resizeHandles val="exact"/>
        </dgm:presLayoutVars>
      </dgm:prSet>
      <dgm:spPr/>
    </dgm:pt>
    <dgm:pt modelId="{EDFC7996-C501-43CC-A317-BA93B3C0A89A}" type="pres">
      <dgm:prSet presAssocID="{C32FA3C4-10F5-4209-A9E0-0B9F770A9A8F}" presName="compNode" presStyleCnt="0"/>
      <dgm:spPr/>
    </dgm:pt>
    <dgm:pt modelId="{468D91D8-0B3C-47C5-B7A4-C1747EDC2490}" type="pres">
      <dgm:prSet presAssocID="{C32FA3C4-10F5-4209-A9E0-0B9F770A9A8F}" presName="bgRect" presStyleLbl="bgShp" presStyleIdx="0" presStyleCnt="4"/>
      <dgm:spPr/>
    </dgm:pt>
    <dgm:pt modelId="{FC6512EC-3DD8-44F1-B2A8-94328A15A7DA}" type="pres">
      <dgm:prSet presAssocID="{C32FA3C4-10F5-4209-A9E0-0B9F770A9A8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18B43305-73A2-45C2-9431-DA2816E05094}" type="pres">
      <dgm:prSet presAssocID="{C32FA3C4-10F5-4209-A9E0-0B9F770A9A8F}" presName="spaceRect" presStyleCnt="0"/>
      <dgm:spPr/>
    </dgm:pt>
    <dgm:pt modelId="{B8642BDB-703E-4C94-A34D-0B504F81FDD1}" type="pres">
      <dgm:prSet presAssocID="{C32FA3C4-10F5-4209-A9E0-0B9F770A9A8F}" presName="parTx" presStyleLbl="revTx" presStyleIdx="0" presStyleCnt="4">
        <dgm:presLayoutVars>
          <dgm:chMax val="0"/>
          <dgm:chPref val="0"/>
        </dgm:presLayoutVars>
      </dgm:prSet>
      <dgm:spPr/>
    </dgm:pt>
    <dgm:pt modelId="{1C65B3A7-C209-4D98-B5E7-ADC926C3609E}" type="pres">
      <dgm:prSet presAssocID="{CE201DBA-3109-4713-AB12-DA142A8BADF8}" presName="sibTrans" presStyleCnt="0"/>
      <dgm:spPr/>
    </dgm:pt>
    <dgm:pt modelId="{99E9B83A-820B-43B0-911C-1D55A22CD8D5}" type="pres">
      <dgm:prSet presAssocID="{E56E0830-4765-4EC1-BE03-78FD48CB0572}" presName="compNode" presStyleCnt="0"/>
      <dgm:spPr/>
    </dgm:pt>
    <dgm:pt modelId="{D7845734-8890-48DC-AFD7-7E688571A2A0}" type="pres">
      <dgm:prSet presAssocID="{E56E0830-4765-4EC1-BE03-78FD48CB0572}" presName="bgRect" presStyleLbl="bgShp" presStyleIdx="1" presStyleCnt="4"/>
      <dgm:spPr/>
    </dgm:pt>
    <dgm:pt modelId="{ED3E6277-3EE9-41F4-B059-F92041082DC7}" type="pres">
      <dgm:prSet presAssocID="{E56E0830-4765-4EC1-BE03-78FD48CB05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EC1AC436-1BA8-4913-900E-46C7922D13D5}" type="pres">
      <dgm:prSet presAssocID="{E56E0830-4765-4EC1-BE03-78FD48CB0572}" presName="spaceRect" presStyleCnt="0"/>
      <dgm:spPr/>
    </dgm:pt>
    <dgm:pt modelId="{7CA3D25C-5BEE-4025-A6EC-6921FE9C9F7A}" type="pres">
      <dgm:prSet presAssocID="{E56E0830-4765-4EC1-BE03-78FD48CB0572}" presName="parTx" presStyleLbl="revTx" presStyleIdx="1" presStyleCnt="4">
        <dgm:presLayoutVars>
          <dgm:chMax val="0"/>
          <dgm:chPref val="0"/>
        </dgm:presLayoutVars>
      </dgm:prSet>
      <dgm:spPr/>
    </dgm:pt>
    <dgm:pt modelId="{F5152FB5-FADA-4D94-B6EF-71164C711158}" type="pres">
      <dgm:prSet presAssocID="{B10B4BD1-FA23-4C54-BEAF-890CD754A6CA}" presName="sibTrans" presStyleCnt="0"/>
      <dgm:spPr/>
    </dgm:pt>
    <dgm:pt modelId="{C3426BBB-C3A4-4042-B453-9663826F64F8}" type="pres">
      <dgm:prSet presAssocID="{1AA634C7-FC34-4FD8-ACB9-5FE9D7C4A83F}" presName="compNode" presStyleCnt="0"/>
      <dgm:spPr/>
    </dgm:pt>
    <dgm:pt modelId="{5402B8FD-C26C-4066-9F9C-274F45D635B9}" type="pres">
      <dgm:prSet presAssocID="{1AA634C7-FC34-4FD8-ACB9-5FE9D7C4A83F}" presName="bgRect" presStyleLbl="bgShp" presStyleIdx="2" presStyleCnt="4"/>
      <dgm:spPr/>
    </dgm:pt>
    <dgm:pt modelId="{A9D08A55-893B-48C9-806F-4F67A052F90E}" type="pres">
      <dgm:prSet presAssocID="{1AA634C7-FC34-4FD8-ACB9-5FE9D7C4A83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881A466F-D679-41E8-96FB-071D8AC25369}" type="pres">
      <dgm:prSet presAssocID="{1AA634C7-FC34-4FD8-ACB9-5FE9D7C4A83F}" presName="spaceRect" presStyleCnt="0"/>
      <dgm:spPr/>
    </dgm:pt>
    <dgm:pt modelId="{6CE7AD5E-FC2B-41F4-8AD1-0FD269564CA9}" type="pres">
      <dgm:prSet presAssocID="{1AA634C7-FC34-4FD8-ACB9-5FE9D7C4A83F}" presName="parTx" presStyleLbl="revTx" presStyleIdx="2" presStyleCnt="4">
        <dgm:presLayoutVars>
          <dgm:chMax val="0"/>
          <dgm:chPref val="0"/>
        </dgm:presLayoutVars>
      </dgm:prSet>
      <dgm:spPr/>
    </dgm:pt>
    <dgm:pt modelId="{CCADDF0F-6677-4574-BFC1-3AF3F32E6303}" type="pres">
      <dgm:prSet presAssocID="{40F64DBB-06F4-4F5A-90D5-1D4959C5FAA7}" presName="sibTrans" presStyleCnt="0"/>
      <dgm:spPr/>
    </dgm:pt>
    <dgm:pt modelId="{CB1AC6D9-30D3-4573-AC5D-3DB67FC612EC}" type="pres">
      <dgm:prSet presAssocID="{1AFA1527-C922-4646-82E1-914308A040BC}" presName="compNode" presStyleCnt="0"/>
      <dgm:spPr/>
    </dgm:pt>
    <dgm:pt modelId="{EFBE9F67-372B-4052-A982-3B1FB789411B}" type="pres">
      <dgm:prSet presAssocID="{1AFA1527-C922-4646-82E1-914308A040BC}" presName="bgRect" presStyleLbl="bgShp" presStyleIdx="3" presStyleCnt="4"/>
      <dgm:spPr/>
    </dgm:pt>
    <dgm:pt modelId="{175FB49D-EC03-48DD-AC1F-A4D499A53D33}" type="pres">
      <dgm:prSet presAssocID="{1AFA1527-C922-4646-82E1-914308A040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r chart"/>
        </a:ext>
      </dgm:extLst>
    </dgm:pt>
    <dgm:pt modelId="{5035880B-86F7-4F3A-80E8-2F54C7A13511}" type="pres">
      <dgm:prSet presAssocID="{1AFA1527-C922-4646-82E1-914308A040BC}" presName="spaceRect" presStyleCnt="0"/>
      <dgm:spPr/>
    </dgm:pt>
    <dgm:pt modelId="{4147A722-0384-401C-9BAC-C6F48CA80442}" type="pres">
      <dgm:prSet presAssocID="{1AFA1527-C922-4646-82E1-914308A040BC}" presName="parTx" presStyleLbl="revTx" presStyleIdx="3" presStyleCnt="4">
        <dgm:presLayoutVars>
          <dgm:chMax val="0"/>
          <dgm:chPref val="0"/>
        </dgm:presLayoutVars>
      </dgm:prSet>
      <dgm:spPr/>
    </dgm:pt>
  </dgm:ptLst>
  <dgm:cxnLst>
    <dgm:cxn modelId="{BDBB6703-F3E0-4B15-AA6C-566FACD14E06}" srcId="{FA01929E-ECD4-402C-8182-0DDDFE4D2023}" destId="{1AA634C7-FC34-4FD8-ACB9-5FE9D7C4A83F}" srcOrd="2" destOrd="0" parTransId="{43D497B2-4F8D-4771-978F-2B2EEA8CCCA0}" sibTransId="{40F64DBB-06F4-4F5A-90D5-1D4959C5FAA7}"/>
    <dgm:cxn modelId="{BC3A3A0B-479E-497A-A973-767523655E7B}" type="presOf" srcId="{FA01929E-ECD4-402C-8182-0DDDFE4D2023}" destId="{57C277E4-1F16-4B51-A21B-BE0965AC9324}" srcOrd="0" destOrd="0" presId="urn:microsoft.com/office/officeart/2018/2/layout/IconVerticalSolidList"/>
    <dgm:cxn modelId="{C3457E32-675F-44BF-83F7-CD8E9CE8D546}" type="presOf" srcId="{E56E0830-4765-4EC1-BE03-78FD48CB0572}" destId="{7CA3D25C-5BEE-4025-A6EC-6921FE9C9F7A}" srcOrd="0" destOrd="0" presId="urn:microsoft.com/office/officeart/2018/2/layout/IconVerticalSolidList"/>
    <dgm:cxn modelId="{0AA10261-9A19-4619-9579-2AD6134F591C}" type="presOf" srcId="{C32FA3C4-10F5-4209-A9E0-0B9F770A9A8F}" destId="{B8642BDB-703E-4C94-A34D-0B504F81FDD1}" srcOrd="0" destOrd="0" presId="urn:microsoft.com/office/officeart/2018/2/layout/IconVerticalSolidList"/>
    <dgm:cxn modelId="{1F8BA346-5CE5-4AD4-806D-C581CA0E0C49}" srcId="{FA01929E-ECD4-402C-8182-0DDDFE4D2023}" destId="{C32FA3C4-10F5-4209-A9E0-0B9F770A9A8F}" srcOrd="0" destOrd="0" parTransId="{9440E51C-4D6E-4B51-843A-67DB8EA75321}" sibTransId="{CE201DBA-3109-4713-AB12-DA142A8BADF8}"/>
    <dgm:cxn modelId="{089AA546-6F23-4671-9A79-F149E39C55E2}" srcId="{FA01929E-ECD4-402C-8182-0DDDFE4D2023}" destId="{E56E0830-4765-4EC1-BE03-78FD48CB0572}" srcOrd="1" destOrd="0" parTransId="{D3D58484-EDF6-479B-AFF3-78B67E8F30CB}" sibTransId="{B10B4BD1-FA23-4C54-BEAF-890CD754A6CA}"/>
    <dgm:cxn modelId="{4FF81849-0DD9-4559-A2F6-50444D066A99}" type="presOf" srcId="{1AA634C7-FC34-4FD8-ACB9-5FE9D7C4A83F}" destId="{6CE7AD5E-FC2B-41F4-8AD1-0FD269564CA9}" srcOrd="0" destOrd="0" presId="urn:microsoft.com/office/officeart/2018/2/layout/IconVerticalSolidList"/>
    <dgm:cxn modelId="{FA784BA6-B261-46E4-8D0F-B013ED8132CE}" type="presOf" srcId="{1AFA1527-C922-4646-82E1-914308A040BC}" destId="{4147A722-0384-401C-9BAC-C6F48CA80442}" srcOrd="0" destOrd="0" presId="urn:microsoft.com/office/officeart/2018/2/layout/IconVerticalSolidList"/>
    <dgm:cxn modelId="{4654A9A6-44B0-4C0A-9332-ED8708387303}" srcId="{FA01929E-ECD4-402C-8182-0DDDFE4D2023}" destId="{1AFA1527-C922-4646-82E1-914308A040BC}" srcOrd="3" destOrd="0" parTransId="{40E5641A-76F1-43A6-B2DC-E36EE3B94340}" sibTransId="{07959D13-44FB-47B4-AAEE-D509F06F3FDA}"/>
    <dgm:cxn modelId="{56CAE6FE-77EC-4FE7-B1B3-D331B27741B7}" type="presParOf" srcId="{57C277E4-1F16-4B51-A21B-BE0965AC9324}" destId="{EDFC7996-C501-43CC-A317-BA93B3C0A89A}" srcOrd="0" destOrd="0" presId="urn:microsoft.com/office/officeart/2018/2/layout/IconVerticalSolidList"/>
    <dgm:cxn modelId="{36C369CC-B12A-499A-AD2D-8E894C2F74FB}" type="presParOf" srcId="{EDFC7996-C501-43CC-A317-BA93B3C0A89A}" destId="{468D91D8-0B3C-47C5-B7A4-C1747EDC2490}" srcOrd="0" destOrd="0" presId="urn:microsoft.com/office/officeart/2018/2/layout/IconVerticalSolidList"/>
    <dgm:cxn modelId="{E4309E93-9EB7-4BB1-A5A6-0251162FD197}" type="presParOf" srcId="{EDFC7996-C501-43CC-A317-BA93B3C0A89A}" destId="{FC6512EC-3DD8-44F1-B2A8-94328A15A7DA}" srcOrd="1" destOrd="0" presId="urn:microsoft.com/office/officeart/2018/2/layout/IconVerticalSolidList"/>
    <dgm:cxn modelId="{7B27610E-99F3-4210-AF3C-E5AD33DD98F5}" type="presParOf" srcId="{EDFC7996-C501-43CC-A317-BA93B3C0A89A}" destId="{18B43305-73A2-45C2-9431-DA2816E05094}" srcOrd="2" destOrd="0" presId="urn:microsoft.com/office/officeart/2018/2/layout/IconVerticalSolidList"/>
    <dgm:cxn modelId="{50109C08-A7F1-48B5-900E-504852E0ACD3}" type="presParOf" srcId="{EDFC7996-C501-43CC-A317-BA93B3C0A89A}" destId="{B8642BDB-703E-4C94-A34D-0B504F81FDD1}" srcOrd="3" destOrd="0" presId="urn:microsoft.com/office/officeart/2018/2/layout/IconVerticalSolidList"/>
    <dgm:cxn modelId="{9566F944-A188-4860-980B-DC8E7E48C007}" type="presParOf" srcId="{57C277E4-1F16-4B51-A21B-BE0965AC9324}" destId="{1C65B3A7-C209-4D98-B5E7-ADC926C3609E}" srcOrd="1" destOrd="0" presId="urn:microsoft.com/office/officeart/2018/2/layout/IconVerticalSolidList"/>
    <dgm:cxn modelId="{0721F99E-FAD9-43C6-A49F-CBBBD8289DDA}" type="presParOf" srcId="{57C277E4-1F16-4B51-A21B-BE0965AC9324}" destId="{99E9B83A-820B-43B0-911C-1D55A22CD8D5}" srcOrd="2" destOrd="0" presId="urn:microsoft.com/office/officeart/2018/2/layout/IconVerticalSolidList"/>
    <dgm:cxn modelId="{B12525E4-56E9-4EC8-95DF-7AFD590A3953}" type="presParOf" srcId="{99E9B83A-820B-43B0-911C-1D55A22CD8D5}" destId="{D7845734-8890-48DC-AFD7-7E688571A2A0}" srcOrd="0" destOrd="0" presId="urn:microsoft.com/office/officeart/2018/2/layout/IconVerticalSolidList"/>
    <dgm:cxn modelId="{9FECA9E1-F06B-4401-8F7B-FF70EB129F0A}" type="presParOf" srcId="{99E9B83A-820B-43B0-911C-1D55A22CD8D5}" destId="{ED3E6277-3EE9-41F4-B059-F92041082DC7}" srcOrd="1" destOrd="0" presId="urn:microsoft.com/office/officeart/2018/2/layout/IconVerticalSolidList"/>
    <dgm:cxn modelId="{B3DECE4C-4ECF-4E4A-A551-D3D1AA4A2A92}" type="presParOf" srcId="{99E9B83A-820B-43B0-911C-1D55A22CD8D5}" destId="{EC1AC436-1BA8-4913-900E-46C7922D13D5}" srcOrd="2" destOrd="0" presId="urn:microsoft.com/office/officeart/2018/2/layout/IconVerticalSolidList"/>
    <dgm:cxn modelId="{B47707EB-BAAF-4772-8C49-6E9F70FE7589}" type="presParOf" srcId="{99E9B83A-820B-43B0-911C-1D55A22CD8D5}" destId="{7CA3D25C-5BEE-4025-A6EC-6921FE9C9F7A}" srcOrd="3" destOrd="0" presId="urn:microsoft.com/office/officeart/2018/2/layout/IconVerticalSolidList"/>
    <dgm:cxn modelId="{EE70526B-28F5-4238-9C20-5AA2E65E4454}" type="presParOf" srcId="{57C277E4-1F16-4B51-A21B-BE0965AC9324}" destId="{F5152FB5-FADA-4D94-B6EF-71164C711158}" srcOrd="3" destOrd="0" presId="urn:microsoft.com/office/officeart/2018/2/layout/IconVerticalSolidList"/>
    <dgm:cxn modelId="{1399E7FF-3567-4216-A7F0-177A2D4F8697}" type="presParOf" srcId="{57C277E4-1F16-4B51-A21B-BE0965AC9324}" destId="{C3426BBB-C3A4-4042-B453-9663826F64F8}" srcOrd="4" destOrd="0" presId="urn:microsoft.com/office/officeart/2018/2/layout/IconVerticalSolidList"/>
    <dgm:cxn modelId="{7FCD3A1F-A577-4B2E-BB25-EB2BCA28442A}" type="presParOf" srcId="{C3426BBB-C3A4-4042-B453-9663826F64F8}" destId="{5402B8FD-C26C-4066-9F9C-274F45D635B9}" srcOrd="0" destOrd="0" presId="urn:microsoft.com/office/officeart/2018/2/layout/IconVerticalSolidList"/>
    <dgm:cxn modelId="{B78FE6A1-24AF-4B4D-B2F8-84FFD3E9E332}" type="presParOf" srcId="{C3426BBB-C3A4-4042-B453-9663826F64F8}" destId="{A9D08A55-893B-48C9-806F-4F67A052F90E}" srcOrd="1" destOrd="0" presId="urn:microsoft.com/office/officeart/2018/2/layout/IconVerticalSolidList"/>
    <dgm:cxn modelId="{8A73D0E1-9437-41C3-BD3E-C1D3F61E6214}" type="presParOf" srcId="{C3426BBB-C3A4-4042-B453-9663826F64F8}" destId="{881A466F-D679-41E8-96FB-071D8AC25369}" srcOrd="2" destOrd="0" presId="urn:microsoft.com/office/officeart/2018/2/layout/IconVerticalSolidList"/>
    <dgm:cxn modelId="{642D6164-2560-4DA0-9960-90474C34C676}" type="presParOf" srcId="{C3426BBB-C3A4-4042-B453-9663826F64F8}" destId="{6CE7AD5E-FC2B-41F4-8AD1-0FD269564CA9}" srcOrd="3" destOrd="0" presId="urn:microsoft.com/office/officeart/2018/2/layout/IconVerticalSolidList"/>
    <dgm:cxn modelId="{E14986D9-59B7-4A36-9D0C-54EE2766D53C}" type="presParOf" srcId="{57C277E4-1F16-4B51-A21B-BE0965AC9324}" destId="{CCADDF0F-6677-4574-BFC1-3AF3F32E6303}" srcOrd="5" destOrd="0" presId="urn:microsoft.com/office/officeart/2018/2/layout/IconVerticalSolidList"/>
    <dgm:cxn modelId="{468B90E1-5FC1-4BF9-9DF2-227910EE7981}" type="presParOf" srcId="{57C277E4-1F16-4B51-A21B-BE0965AC9324}" destId="{CB1AC6D9-30D3-4573-AC5D-3DB67FC612EC}" srcOrd="6" destOrd="0" presId="urn:microsoft.com/office/officeart/2018/2/layout/IconVerticalSolidList"/>
    <dgm:cxn modelId="{FAACE949-5E77-4123-9942-C256060168B7}" type="presParOf" srcId="{CB1AC6D9-30D3-4573-AC5D-3DB67FC612EC}" destId="{EFBE9F67-372B-4052-A982-3B1FB789411B}" srcOrd="0" destOrd="0" presId="urn:microsoft.com/office/officeart/2018/2/layout/IconVerticalSolidList"/>
    <dgm:cxn modelId="{8B195916-7662-41AC-BC21-A981F8860E38}" type="presParOf" srcId="{CB1AC6D9-30D3-4573-AC5D-3DB67FC612EC}" destId="{175FB49D-EC03-48DD-AC1F-A4D499A53D33}" srcOrd="1" destOrd="0" presId="urn:microsoft.com/office/officeart/2018/2/layout/IconVerticalSolidList"/>
    <dgm:cxn modelId="{CDAFD35F-83C7-430E-917A-5C760EB6CE98}" type="presParOf" srcId="{CB1AC6D9-30D3-4573-AC5D-3DB67FC612EC}" destId="{5035880B-86F7-4F3A-80E8-2F54C7A13511}" srcOrd="2" destOrd="0" presId="urn:microsoft.com/office/officeart/2018/2/layout/IconVerticalSolidList"/>
    <dgm:cxn modelId="{5D40779A-B9AE-406A-84C7-78302148AFBE}" type="presParOf" srcId="{CB1AC6D9-30D3-4573-AC5D-3DB67FC612EC}" destId="{4147A722-0384-401C-9BAC-C6F48CA8044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F4424-7428-44BA-93EA-C89DEED0C1C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9756B77-B04B-45CE-BCD8-2B01B4A4F229}">
      <dgm:prSet/>
      <dgm:spPr/>
      <dgm:t>
        <a:bodyPr/>
        <a:lstStyle/>
        <a:p>
          <a:pPr>
            <a:lnSpc>
              <a:spcPct val="100000"/>
            </a:lnSpc>
          </a:pPr>
          <a:r>
            <a:rPr lang="en-US" dirty="0"/>
            <a:t>Email Blasts</a:t>
          </a:r>
        </a:p>
      </dgm:t>
    </dgm:pt>
    <dgm:pt modelId="{3179782A-9E09-4187-A5D1-BDBE9EEF5D37}" type="parTrans" cxnId="{3EBB1E1E-3CAC-4347-9675-C30DE71148A5}">
      <dgm:prSet/>
      <dgm:spPr/>
      <dgm:t>
        <a:bodyPr/>
        <a:lstStyle/>
        <a:p>
          <a:endParaRPr lang="en-US"/>
        </a:p>
      </dgm:t>
    </dgm:pt>
    <dgm:pt modelId="{149E9D55-5C4A-4644-AC3B-FCA9B5F6E679}" type="sibTrans" cxnId="{3EBB1E1E-3CAC-4347-9675-C30DE71148A5}">
      <dgm:prSet/>
      <dgm:spPr/>
      <dgm:t>
        <a:bodyPr/>
        <a:lstStyle/>
        <a:p>
          <a:endParaRPr lang="en-US"/>
        </a:p>
      </dgm:t>
    </dgm:pt>
    <dgm:pt modelId="{6B5E60ED-34EB-4A52-A925-3485A75D433E}">
      <dgm:prSet/>
      <dgm:spPr/>
      <dgm:t>
        <a:bodyPr/>
        <a:lstStyle/>
        <a:p>
          <a:pPr>
            <a:lnSpc>
              <a:spcPct val="100000"/>
            </a:lnSpc>
          </a:pPr>
          <a:r>
            <a:rPr lang="en-US" dirty="0"/>
            <a:t>Surveys</a:t>
          </a:r>
        </a:p>
      </dgm:t>
    </dgm:pt>
    <dgm:pt modelId="{4512B557-06A5-4549-B96D-D373A05E6C1D}" type="parTrans" cxnId="{D58D7DE0-1C00-48AF-A369-0BFBC0CA01D5}">
      <dgm:prSet/>
      <dgm:spPr/>
      <dgm:t>
        <a:bodyPr/>
        <a:lstStyle/>
        <a:p>
          <a:endParaRPr lang="en-US"/>
        </a:p>
      </dgm:t>
    </dgm:pt>
    <dgm:pt modelId="{EE2CB6D7-7987-4F4B-A98F-20A3BF779BA5}" type="sibTrans" cxnId="{D58D7DE0-1C00-48AF-A369-0BFBC0CA01D5}">
      <dgm:prSet/>
      <dgm:spPr/>
      <dgm:t>
        <a:bodyPr/>
        <a:lstStyle/>
        <a:p>
          <a:endParaRPr lang="en-US"/>
        </a:p>
      </dgm:t>
    </dgm:pt>
    <dgm:pt modelId="{AAAD392D-B8AA-48ED-959A-B73B0965D96D}">
      <dgm:prSet/>
      <dgm:spPr/>
      <dgm:t>
        <a:bodyPr/>
        <a:lstStyle/>
        <a:p>
          <a:pPr>
            <a:lnSpc>
              <a:spcPct val="100000"/>
            </a:lnSpc>
          </a:pPr>
          <a:r>
            <a:rPr lang="en-US" dirty="0"/>
            <a:t>Library Card System</a:t>
          </a:r>
        </a:p>
      </dgm:t>
    </dgm:pt>
    <dgm:pt modelId="{7FB7AE4A-6FCD-42B2-B211-A98F96209CF3}" type="parTrans" cxnId="{4F085CC8-E54A-4675-B949-D914FCD5ACB0}">
      <dgm:prSet/>
      <dgm:spPr/>
      <dgm:t>
        <a:bodyPr/>
        <a:lstStyle/>
        <a:p>
          <a:endParaRPr lang="en-US"/>
        </a:p>
      </dgm:t>
    </dgm:pt>
    <dgm:pt modelId="{5E2EB165-CDD6-4B2A-8A64-A2F1CCE38199}" type="sibTrans" cxnId="{4F085CC8-E54A-4675-B949-D914FCD5ACB0}">
      <dgm:prSet/>
      <dgm:spPr/>
      <dgm:t>
        <a:bodyPr/>
        <a:lstStyle/>
        <a:p>
          <a:endParaRPr lang="en-US"/>
        </a:p>
      </dgm:t>
    </dgm:pt>
    <dgm:pt modelId="{DBF1E29A-280F-410D-86F6-698051A325B5}">
      <dgm:prSet/>
      <dgm:spPr/>
      <dgm:t>
        <a:bodyPr/>
        <a:lstStyle/>
        <a:p>
          <a:pPr>
            <a:lnSpc>
              <a:spcPct val="100000"/>
            </a:lnSpc>
          </a:pPr>
          <a:r>
            <a:rPr lang="en-US" dirty="0"/>
            <a:t>Exclusive Downloads</a:t>
          </a:r>
        </a:p>
      </dgm:t>
    </dgm:pt>
    <dgm:pt modelId="{3D3DF6E8-26F5-4E73-A656-AA73FC4BBE2C}" type="parTrans" cxnId="{8EECA687-CF27-473C-873C-FBC27A22D555}">
      <dgm:prSet/>
      <dgm:spPr/>
      <dgm:t>
        <a:bodyPr/>
        <a:lstStyle/>
        <a:p>
          <a:endParaRPr lang="en-US"/>
        </a:p>
      </dgm:t>
    </dgm:pt>
    <dgm:pt modelId="{5BA86351-7EEE-44B7-B318-771104BC9A73}" type="sibTrans" cxnId="{8EECA687-CF27-473C-873C-FBC27A22D555}">
      <dgm:prSet/>
      <dgm:spPr/>
      <dgm:t>
        <a:bodyPr/>
        <a:lstStyle/>
        <a:p>
          <a:endParaRPr lang="en-US"/>
        </a:p>
      </dgm:t>
    </dgm:pt>
    <dgm:pt modelId="{E2830ACD-3C13-4761-9998-84CD90165BE1}" type="pres">
      <dgm:prSet presAssocID="{0F7F4424-7428-44BA-93EA-C89DEED0C1C3}" presName="root" presStyleCnt="0">
        <dgm:presLayoutVars>
          <dgm:dir/>
          <dgm:resizeHandles val="exact"/>
        </dgm:presLayoutVars>
      </dgm:prSet>
      <dgm:spPr/>
    </dgm:pt>
    <dgm:pt modelId="{EF2BE019-1C5A-4EBD-8671-91CCD470F8E2}" type="pres">
      <dgm:prSet presAssocID="{49756B77-B04B-45CE-BCD8-2B01B4A4F229}" presName="compNode" presStyleCnt="0"/>
      <dgm:spPr/>
    </dgm:pt>
    <dgm:pt modelId="{5E9A52C8-04DF-4EB9-ABD2-A44AB0BAD0BE}" type="pres">
      <dgm:prSet presAssocID="{49756B77-B04B-45CE-BCD8-2B01B4A4F22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mail"/>
        </a:ext>
      </dgm:extLst>
    </dgm:pt>
    <dgm:pt modelId="{4825C5B5-CEEB-44B9-B332-1C2462E25337}" type="pres">
      <dgm:prSet presAssocID="{49756B77-B04B-45CE-BCD8-2B01B4A4F229}" presName="spaceRect" presStyleCnt="0"/>
      <dgm:spPr/>
    </dgm:pt>
    <dgm:pt modelId="{C180713F-0D08-45FA-B6B8-309BF0AA852B}" type="pres">
      <dgm:prSet presAssocID="{49756B77-B04B-45CE-BCD8-2B01B4A4F229}" presName="textRect" presStyleLbl="revTx" presStyleIdx="0" presStyleCnt="4">
        <dgm:presLayoutVars>
          <dgm:chMax val="1"/>
          <dgm:chPref val="1"/>
        </dgm:presLayoutVars>
      </dgm:prSet>
      <dgm:spPr/>
    </dgm:pt>
    <dgm:pt modelId="{FB2340E4-F3B6-47A7-AED7-F0A57BABFCF9}" type="pres">
      <dgm:prSet presAssocID="{149E9D55-5C4A-4644-AC3B-FCA9B5F6E679}" presName="sibTrans" presStyleCnt="0"/>
      <dgm:spPr/>
    </dgm:pt>
    <dgm:pt modelId="{2C52A0F9-D256-466F-92E3-929C44C7AE46}" type="pres">
      <dgm:prSet presAssocID="{6B5E60ED-34EB-4A52-A925-3485A75D433E}" presName="compNode" presStyleCnt="0"/>
      <dgm:spPr/>
    </dgm:pt>
    <dgm:pt modelId="{7E467C33-8CE2-4C36-B22A-B8C07AC9FEE8}" type="pres">
      <dgm:prSet presAssocID="{6B5E60ED-34EB-4A52-A925-3485A75D433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F1F4703A-33E4-4C95-B8E0-CF22BADDEE62}" type="pres">
      <dgm:prSet presAssocID="{6B5E60ED-34EB-4A52-A925-3485A75D433E}" presName="spaceRect" presStyleCnt="0"/>
      <dgm:spPr/>
    </dgm:pt>
    <dgm:pt modelId="{BDACCD1F-33FB-4F45-99C9-FF113664B130}" type="pres">
      <dgm:prSet presAssocID="{6B5E60ED-34EB-4A52-A925-3485A75D433E}" presName="textRect" presStyleLbl="revTx" presStyleIdx="1" presStyleCnt="4">
        <dgm:presLayoutVars>
          <dgm:chMax val="1"/>
          <dgm:chPref val="1"/>
        </dgm:presLayoutVars>
      </dgm:prSet>
      <dgm:spPr/>
    </dgm:pt>
    <dgm:pt modelId="{A3773774-75A0-48A4-A0E3-384FE6A48331}" type="pres">
      <dgm:prSet presAssocID="{EE2CB6D7-7987-4F4B-A98F-20A3BF779BA5}" presName="sibTrans" presStyleCnt="0"/>
      <dgm:spPr/>
    </dgm:pt>
    <dgm:pt modelId="{94C5C580-190B-465A-B660-1E0D62CFB051}" type="pres">
      <dgm:prSet presAssocID="{AAAD392D-B8AA-48ED-959A-B73B0965D96D}" presName="compNode" presStyleCnt="0"/>
      <dgm:spPr/>
    </dgm:pt>
    <dgm:pt modelId="{7D85BC28-BB33-4A98-ADD2-18D9F539DEF4}" type="pres">
      <dgm:prSet presAssocID="{AAAD392D-B8AA-48ED-959A-B73B0965D96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F5D3E13D-683B-4FEC-ABCC-E93F3E3080F2}" type="pres">
      <dgm:prSet presAssocID="{AAAD392D-B8AA-48ED-959A-B73B0965D96D}" presName="spaceRect" presStyleCnt="0"/>
      <dgm:spPr/>
    </dgm:pt>
    <dgm:pt modelId="{7B2896A6-74C4-42F3-B5F8-F5B82E5A2078}" type="pres">
      <dgm:prSet presAssocID="{AAAD392D-B8AA-48ED-959A-B73B0965D96D}" presName="textRect" presStyleLbl="revTx" presStyleIdx="2" presStyleCnt="4">
        <dgm:presLayoutVars>
          <dgm:chMax val="1"/>
          <dgm:chPref val="1"/>
        </dgm:presLayoutVars>
      </dgm:prSet>
      <dgm:spPr/>
    </dgm:pt>
    <dgm:pt modelId="{AF4C60E0-0A27-4DD8-B373-41B5F7AB0E9D}" type="pres">
      <dgm:prSet presAssocID="{5E2EB165-CDD6-4B2A-8A64-A2F1CCE38199}" presName="sibTrans" presStyleCnt="0"/>
      <dgm:spPr/>
    </dgm:pt>
    <dgm:pt modelId="{95EF4A54-8058-41C2-B5D4-D5CFF08ED132}" type="pres">
      <dgm:prSet presAssocID="{DBF1E29A-280F-410D-86F6-698051A325B5}" presName="compNode" presStyleCnt="0"/>
      <dgm:spPr/>
    </dgm:pt>
    <dgm:pt modelId="{E717985D-046C-43A7-A345-3E8CD07A6CAA}" type="pres">
      <dgm:prSet presAssocID="{DBF1E29A-280F-410D-86F6-698051A325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wnload"/>
        </a:ext>
      </dgm:extLst>
    </dgm:pt>
    <dgm:pt modelId="{C2C11C3F-F7C7-4FB9-AAC2-4A4FEE87F162}" type="pres">
      <dgm:prSet presAssocID="{DBF1E29A-280F-410D-86F6-698051A325B5}" presName="spaceRect" presStyleCnt="0"/>
      <dgm:spPr/>
    </dgm:pt>
    <dgm:pt modelId="{198E2694-72A2-4264-94F3-F6DC3853279F}" type="pres">
      <dgm:prSet presAssocID="{DBF1E29A-280F-410D-86F6-698051A325B5}" presName="textRect" presStyleLbl="revTx" presStyleIdx="3" presStyleCnt="4">
        <dgm:presLayoutVars>
          <dgm:chMax val="1"/>
          <dgm:chPref val="1"/>
        </dgm:presLayoutVars>
      </dgm:prSet>
      <dgm:spPr/>
    </dgm:pt>
  </dgm:ptLst>
  <dgm:cxnLst>
    <dgm:cxn modelId="{3EBB1E1E-3CAC-4347-9675-C30DE71148A5}" srcId="{0F7F4424-7428-44BA-93EA-C89DEED0C1C3}" destId="{49756B77-B04B-45CE-BCD8-2B01B4A4F229}" srcOrd="0" destOrd="0" parTransId="{3179782A-9E09-4187-A5D1-BDBE9EEF5D37}" sibTransId="{149E9D55-5C4A-4644-AC3B-FCA9B5F6E679}"/>
    <dgm:cxn modelId="{47FF8B6E-EDD7-4806-9706-0F9F4C9946E2}" type="presOf" srcId="{AAAD392D-B8AA-48ED-959A-B73B0965D96D}" destId="{7B2896A6-74C4-42F3-B5F8-F5B82E5A2078}" srcOrd="0" destOrd="0" presId="urn:microsoft.com/office/officeart/2018/2/layout/IconLabelList"/>
    <dgm:cxn modelId="{8EECA687-CF27-473C-873C-FBC27A22D555}" srcId="{0F7F4424-7428-44BA-93EA-C89DEED0C1C3}" destId="{DBF1E29A-280F-410D-86F6-698051A325B5}" srcOrd="3" destOrd="0" parTransId="{3D3DF6E8-26F5-4E73-A656-AA73FC4BBE2C}" sibTransId="{5BA86351-7EEE-44B7-B318-771104BC9A73}"/>
    <dgm:cxn modelId="{57B00E94-5D85-455D-8C70-7BE5D6CCE693}" type="presOf" srcId="{6B5E60ED-34EB-4A52-A925-3485A75D433E}" destId="{BDACCD1F-33FB-4F45-99C9-FF113664B130}" srcOrd="0" destOrd="0" presId="urn:microsoft.com/office/officeart/2018/2/layout/IconLabelList"/>
    <dgm:cxn modelId="{B8F5BAB4-D35E-455A-9175-D4E2B1983853}" type="presOf" srcId="{DBF1E29A-280F-410D-86F6-698051A325B5}" destId="{198E2694-72A2-4264-94F3-F6DC3853279F}" srcOrd="0" destOrd="0" presId="urn:microsoft.com/office/officeart/2018/2/layout/IconLabelList"/>
    <dgm:cxn modelId="{D255D4BF-76FB-4324-9A6B-A025CF0C7E79}" type="presOf" srcId="{49756B77-B04B-45CE-BCD8-2B01B4A4F229}" destId="{C180713F-0D08-45FA-B6B8-309BF0AA852B}" srcOrd="0" destOrd="0" presId="urn:microsoft.com/office/officeart/2018/2/layout/IconLabelList"/>
    <dgm:cxn modelId="{4F085CC8-E54A-4675-B949-D914FCD5ACB0}" srcId="{0F7F4424-7428-44BA-93EA-C89DEED0C1C3}" destId="{AAAD392D-B8AA-48ED-959A-B73B0965D96D}" srcOrd="2" destOrd="0" parTransId="{7FB7AE4A-6FCD-42B2-B211-A98F96209CF3}" sibTransId="{5E2EB165-CDD6-4B2A-8A64-A2F1CCE38199}"/>
    <dgm:cxn modelId="{D58D7DE0-1C00-48AF-A369-0BFBC0CA01D5}" srcId="{0F7F4424-7428-44BA-93EA-C89DEED0C1C3}" destId="{6B5E60ED-34EB-4A52-A925-3485A75D433E}" srcOrd="1" destOrd="0" parTransId="{4512B557-06A5-4549-B96D-D373A05E6C1D}" sibTransId="{EE2CB6D7-7987-4F4B-A98F-20A3BF779BA5}"/>
    <dgm:cxn modelId="{3CEA28F0-2BD2-4AB0-BC17-04DFD5AD3374}" type="presOf" srcId="{0F7F4424-7428-44BA-93EA-C89DEED0C1C3}" destId="{E2830ACD-3C13-4761-9998-84CD90165BE1}" srcOrd="0" destOrd="0" presId="urn:microsoft.com/office/officeart/2018/2/layout/IconLabelList"/>
    <dgm:cxn modelId="{596D4EB3-36E9-4CFB-9DF6-822F9B5D3436}" type="presParOf" srcId="{E2830ACD-3C13-4761-9998-84CD90165BE1}" destId="{EF2BE019-1C5A-4EBD-8671-91CCD470F8E2}" srcOrd="0" destOrd="0" presId="urn:microsoft.com/office/officeart/2018/2/layout/IconLabelList"/>
    <dgm:cxn modelId="{44F56C55-47B7-4ED9-BE5C-4643B6D8273D}" type="presParOf" srcId="{EF2BE019-1C5A-4EBD-8671-91CCD470F8E2}" destId="{5E9A52C8-04DF-4EB9-ABD2-A44AB0BAD0BE}" srcOrd="0" destOrd="0" presId="urn:microsoft.com/office/officeart/2018/2/layout/IconLabelList"/>
    <dgm:cxn modelId="{F6970270-73D9-4095-9EA1-61CF5DA0853A}" type="presParOf" srcId="{EF2BE019-1C5A-4EBD-8671-91CCD470F8E2}" destId="{4825C5B5-CEEB-44B9-B332-1C2462E25337}" srcOrd="1" destOrd="0" presId="urn:microsoft.com/office/officeart/2018/2/layout/IconLabelList"/>
    <dgm:cxn modelId="{DAEFBDDA-7C91-4071-A4A3-F7536E408BA6}" type="presParOf" srcId="{EF2BE019-1C5A-4EBD-8671-91CCD470F8E2}" destId="{C180713F-0D08-45FA-B6B8-309BF0AA852B}" srcOrd="2" destOrd="0" presId="urn:microsoft.com/office/officeart/2018/2/layout/IconLabelList"/>
    <dgm:cxn modelId="{B5759C1D-42AB-4342-ABBA-27B25F2D4945}" type="presParOf" srcId="{E2830ACD-3C13-4761-9998-84CD90165BE1}" destId="{FB2340E4-F3B6-47A7-AED7-F0A57BABFCF9}" srcOrd="1" destOrd="0" presId="urn:microsoft.com/office/officeart/2018/2/layout/IconLabelList"/>
    <dgm:cxn modelId="{A537B2C9-FDC0-428D-8E85-E3E6E463636C}" type="presParOf" srcId="{E2830ACD-3C13-4761-9998-84CD90165BE1}" destId="{2C52A0F9-D256-466F-92E3-929C44C7AE46}" srcOrd="2" destOrd="0" presId="urn:microsoft.com/office/officeart/2018/2/layout/IconLabelList"/>
    <dgm:cxn modelId="{1CCC305F-3E70-434C-AF36-C8D1E14411B1}" type="presParOf" srcId="{2C52A0F9-D256-466F-92E3-929C44C7AE46}" destId="{7E467C33-8CE2-4C36-B22A-B8C07AC9FEE8}" srcOrd="0" destOrd="0" presId="urn:microsoft.com/office/officeart/2018/2/layout/IconLabelList"/>
    <dgm:cxn modelId="{EC2BFAE4-D29A-483A-957F-83E802A7F5EE}" type="presParOf" srcId="{2C52A0F9-D256-466F-92E3-929C44C7AE46}" destId="{F1F4703A-33E4-4C95-B8E0-CF22BADDEE62}" srcOrd="1" destOrd="0" presId="urn:microsoft.com/office/officeart/2018/2/layout/IconLabelList"/>
    <dgm:cxn modelId="{DB6C69A7-8234-4101-B571-778112439FA7}" type="presParOf" srcId="{2C52A0F9-D256-466F-92E3-929C44C7AE46}" destId="{BDACCD1F-33FB-4F45-99C9-FF113664B130}" srcOrd="2" destOrd="0" presId="urn:microsoft.com/office/officeart/2018/2/layout/IconLabelList"/>
    <dgm:cxn modelId="{1345DE3D-1C7B-46EA-919E-3169C5753386}" type="presParOf" srcId="{E2830ACD-3C13-4761-9998-84CD90165BE1}" destId="{A3773774-75A0-48A4-A0E3-384FE6A48331}" srcOrd="3" destOrd="0" presId="urn:microsoft.com/office/officeart/2018/2/layout/IconLabelList"/>
    <dgm:cxn modelId="{0AC710AF-1957-4414-BCC1-B210E059AE82}" type="presParOf" srcId="{E2830ACD-3C13-4761-9998-84CD90165BE1}" destId="{94C5C580-190B-465A-B660-1E0D62CFB051}" srcOrd="4" destOrd="0" presId="urn:microsoft.com/office/officeart/2018/2/layout/IconLabelList"/>
    <dgm:cxn modelId="{C741B7F5-F75C-4163-861D-640270324386}" type="presParOf" srcId="{94C5C580-190B-465A-B660-1E0D62CFB051}" destId="{7D85BC28-BB33-4A98-ADD2-18D9F539DEF4}" srcOrd="0" destOrd="0" presId="urn:microsoft.com/office/officeart/2018/2/layout/IconLabelList"/>
    <dgm:cxn modelId="{B0C2E1DA-3978-445A-A011-8653F0351133}" type="presParOf" srcId="{94C5C580-190B-465A-B660-1E0D62CFB051}" destId="{F5D3E13D-683B-4FEC-ABCC-E93F3E3080F2}" srcOrd="1" destOrd="0" presId="urn:microsoft.com/office/officeart/2018/2/layout/IconLabelList"/>
    <dgm:cxn modelId="{CFB67A0E-D927-43E4-AA5B-E4518362E928}" type="presParOf" srcId="{94C5C580-190B-465A-B660-1E0D62CFB051}" destId="{7B2896A6-74C4-42F3-B5F8-F5B82E5A2078}" srcOrd="2" destOrd="0" presId="urn:microsoft.com/office/officeart/2018/2/layout/IconLabelList"/>
    <dgm:cxn modelId="{60BA120E-DD38-4F12-828C-CC02E2B1E59E}" type="presParOf" srcId="{E2830ACD-3C13-4761-9998-84CD90165BE1}" destId="{AF4C60E0-0A27-4DD8-B373-41B5F7AB0E9D}" srcOrd="5" destOrd="0" presId="urn:microsoft.com/office/officeart/2018/2/layout/IconLabelList"/>
    <dgm:cxn modelId="{36FF5A0B-4E0D-4D3A-9E42-EBF09EDB345B}" type="presParOf" srcId="{E2830ACD-3C13-4761-9998-84CD90165BE1}" destId="{95EF4A54-8058-41C2-B5D4-D5CFF08ED132}" srcOrd="6" destOrd="0" presId="urn:microsoft.com/office/officeart/2018/2/layout/IconLabelList"/>
    <dgm:cxn modelId="{4211B624-AA69-468A-AE5B-6AB66DBEE70D}" type="presParOf" srcId="{95EF4A54-8058-41C2-B5D4-D5CFF08ED132}" destId="{E717985D-046C-43A7-A345-3E8CD07A6CAA}" srcOrd="0" destOrd="0" presId="urn:microsoft.com/office/officeart/2018/2/layout/IconLabelList"/>
    <dgm:cxn modelId="{CFFB8EF1-B6A4-4429-9981-7CDA5FFC8317}" type="presParOf" srcId="{95EF4A54-8058-41C2-B5D4-D5CFF08ED132}" destId="{C2C11C3F-F7C7-4FB9-AAC2-4A4FEE87F162}" srcOrd="1" destOrd="0" presId="urn:microsoft.com/office/officeart/2018/2/layout/IconLabelList"/>
    <dgm:cxn modelId="{FE3E82E4-928C-4F63-8B74-196283906007}" type="presParOf" srcId="{95EF4A54-8058-41C2-B5D4-D5CFF08ED132}" destId="{198E2694-72A2-4264-94F3-F6DC3853279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259313-AB47-4B16-8E69-4A3A393C8656}"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7D2A22A-103B-4E1C-8957-F6DF9AE3B202}">
      <dgm:prSet/>
      <dgm:spPr/>
      <dgm:t>
        <a:bodyPr/>
        <a:lstStyle/>
        <a:p>
          <a:pPr>
            <a:lnSpc>
              <a:spcPct val="100000"/>
            </a:lnSpc>
          </a:pPr>
          <a:r>
            <a:rPr lang="en-US" dirty="0"/>
            <a:t>Community Data Projects</a:t>
          </a:r>
        </a:p>
      </dgm:t>
    </dgm:pt>
    <dgm:pt modelId="{234CAF30-9714-45BD-B31B-ACF0F72A7E3B}" type="sibTrans" cxnId="{6BA7987E-CE9A-4251-961C-2320B75E6E63}">
      <dgm:prSet/>
      <dgm:spPr/>
      <dgm:t>
        <a:bodyPr/>
        <a:lstStyle/>
        <a:p>
          <a:endParaRPr lang="en-US"/>
        </a:p>
      </dgm:t>
    </dgm:pt>
    <dgm:pt modelId="{B766802C-8357-4F90-A92A-061777408178}" type="parTrans" cxnId="{6BA7987E-CE9A-4251-961C-2320B75E6E63}">
      <dgm:prSet/>
      <dgm:spPr/>
      <dgm:t>
        <a:bodyPr/>
        <a:lstStyle/>
        <a:p>
          <a:endParaRPr lang="en-US"/>
        </a:p>
      </dgm:t>
    </dgm:pt>
    <dgm:pt modelId="{865BC86A-2120-49B5-98B6-F4318846B036}">
      <dgm:prSet/>
      <dgm:spPr/>
      <dgm:t>
        <a:bodyPr/>
        <a:lstStyle/>
        <a:p>
          <a:pPr>
            <a:lnSpc>
              <a:spcPct val="100000"/>
            </a:lnSpc>
          </a:pPr>
          <a:r>
            <a:rPr lang="en-US" dirty="0"/>
            <a:t>Technology Projects</a:t>
          </a:r>
        </a:p>
      </dgm:t>
    </dgm:pt>
    <dgm:pt modelId="{A7443319-4EBF-4E58-A1DA-1A39BA23E5DD}" type="sibTrans" cxnId="{6FBE6F55-E3E6-4D7F-9CE2-2DFC089BE373}">
      <dgm:prSet/>
      <dgm:spPr/>
      <dgm:t>
        <a:bodyPr/>
        <a:lstStyle/>
        <a:p>
          <a:endParaRPr lang="en-US"/>
        </a:p>
      </dgm:t>
    </dgm:pt>
    <dgm:pt modelId="{D19816D7-246B-4115-8537-47372689B477}" type="parTrans" cxnId="{6FBE6F55-E3E6-4D7F-9CE2-2DFC089BE373}">
      <dgm:prSet/>
      <dgm:spPr/>
      <dgm:t>
        <a:bodyPr/>
        <a:lstStyle/>
        <a:p>
          <a:endParaRPr lang="en-US"/>
        </a:p>
      </dgm:t>
    </dgm:pt>
    <dgm:pt modelId="{01C333BF-DC05-49D8-8031-4D5E1ED220D7}">
      <dgm:prSet/>
      <dgm:spPr/>
      <dgm:t>
        <a:bodyPr/>
        <a:lstStyle/>
        <a:p>
          <a:pPr>
            <a:lnSpc>
              <a:spcPct val="100000"/>
            </a:lnSpc>
          </a:pPr>
          <a:r>
            <a:rPr lang="en-US" dirty="0"/>
            <a:t>Framework Layers </a:t>
          </a:r>
        </a:p>
        <a:p>
          <a:pPr>
            <a:lnSpc>
              <a:spcPct val="100000"/>
            </a:lnSpc>
          </a:pPr>
          <a:r>
            <a:rPr lang="en-US" dirty="0"/>
            <a:t>Data Projects</a:t>
          </a:r>
        </a:p>
      </dgm:t>
    </dgm:pt>
    <dgm:pt modelId="{819544E2-805C-42C7-8AA9-96E6473F017E}" type="sibTrans" cxnId="{CE119DC3-9922-4FF1-9053-D4567C7102DE}">
      <dgm:prSet/>
      <dgm:spPr/>
      <dgm:t>
        <a:bodyPr/>
        <a:lstStyle/>
        <a:p>
          <a:endParaRPr lang="en-US"/>
        </a:p>
      </dgm:t>
    </dgm:pt>
    <dgm:pt modelId="{5EE36F42-6DCD-4B1F-8CF7-193D7579D180}" type="parTrans" cxnId="{CE119DC3-9922-4FF1-9053-D4567C7102DE}">
      <dgm:prSet/>
      <dgm:spPr/>
      <dgm:t>
        <a:bodyPr/>
        <a:lstStyle/>
        <a:p>
          <a:endParaRPr lang="en-US"/>
        </a:p>
      </dgm:t>
    </dgm:pt>
    <dgm:pt modelId="{642A8D41-1698-4FED-9609-47C0DF97DB23}" type="pres">
      <dgm:prSet presAssocID="{A0259313-AB47-4B16-8E69-4A3A393C8656}" presName="Name0" presStyleCnt="0">
        <dgm:presLayoutVars>
          <dgm:dir/>
          <dgm:animLvl val="lvl"/>
          <dgm:resizeHandles val="exact"/>
        </dgm:presLayoutVars>
      </dgm:prSet>
      <dgm:spPr/>
    </dgm:pt>
    <dgm:pt modelId="{0AAE83C2-4B89-4AB8-8EFB-F20E3C653A17}" type="pres">
      <dgm:prSet presAssocID="{01C333BF-DC05-49D8-8031-4D5E1ED220D7}" presName="linNode" presStyleCnt="0"/>
      <dgm:spPr/>
    </dgm:pt>
    <dgm:pt modelId="{B180E6E4-6EA4-4D66-B6C5-85D21650868E}" type="pres">
      <dgm:prSet presAssocID="{01C333BF-DC05-49D8-8031-4D5E1ED220D7}" presName="parentText" presStyleLbl="node1" presStyleIdx="0" presStyleCnt="3">
        <dgm:presLayoutVars>
          <dgm:chMax val="1"/>
          <dgm:bulletEnabled val="1"/>
        </dgm:presLayoutVars>
      </dgm:prSet>
      <dgm:spPr/>
    </dgm:pt>
    <dgm:pt modelId="{B9D5089F-58DD-4EF7-BF65-289CF6CDF262}" type="pres">
      <dgm:prSet presAssocID="{819544E2-805C-42C7-8AA9-96E6473F017E}" presName="sp" presStyleCnt="0"/>
      <dgm:spPr/>
    </dgm:pt>
    <dgm:pt modelId="{AAECCAB0-7987-49D3-B8A0-8E79B488458C}" type="pres">
      <dgm:prSet presAssocID="{865BC86A-2120-49B5-98B6-F4318846B036}" presName="linNode" presStyleCnt="0"/>
      <dgm:spPr/>
    </dgm:pt>
    <dgm:pt modelId="{22DF3722-C95D-49B8-976C-227E08E6B941}" type="pres">
      <dgm:prSet presAssocID="{865BC86A-2120-49B5-98B6-F4318846B036}" presName="parentText" presStyleLbl="node1" presStyleIdx="1" presStyleCnt="3">
        <dgm:presLayoutVars>
          <dgm:chMax val="1"/>
          <dgm:bulletEnabled val="1"/>
        </dgm:presLayoutVars>
      </dgm:prSet>
      <dgm:spPr/>
    </dgm:pt>
    <dgm:pt modelId="{FFB1DE0D-9455-43F5-A6CE-4E2CD6E41F85}" type="pres">
      <dgm:prSet presAssocID="{A7443319-4EBF-4E58-A1DA-1A39BA23E5DD}" presName="sp" presStyleCnt="0"/>
      <dgm:spPr/>
    </dgm:pt>
    <dgm:pt modelId="{AB97F8D0-C6E3-49B1-9FEF-40EFDB5F4FBF}" type="pres">
      <dgm:prSet presAssocID="{57D2A22A-103B-4E1C-8957-F6DF9AE3B202}" presName="linNode" presStyleCnt="0"/>
      <dgm:spPr/>
    </dgm:pt>
    <dgm:pt modelId="{62F22169-C816-4FF7-A0FE-983B14EE74CF}" type="pres">
      <dgm:prSet presAssocID="{57D2A22A-103B-4E1C-8957-F6DF9AE3B202}" presName="parentText" presStyleLbl="node1" presStyleIdx="2" presStyleCnt="3">
        <dgm:presLayoutVars>
          <dgm:chMax val="1"/>
          <dgm:bulletEnabled val="1"/>
        </dgm:presLayoutVars>
      </dgm:prSet>
      <dgm:spPr/>
    </dgm:pt>
  </dgm:ptLst>
  <dgm:cxnLst>
    <dgm:cxn modelId="{19D60054-B762-46A3-8865-09102D8E75FB}" type="presOf" srcId="{57D2A22A-103B-4E1C-8957-F6DF9AE3B202}" destId="{62F22169-C816-4FF7-A0FE-983B14EE74CF}" srcOrd="0" destOrd="0" presId="urn:microsoft.com/office/officeart/2005/8/layout/vList5"/>
    <dgm:cxn modelId="{846FD754-7FAB-4D6D-AB5F-80D3D8E37048}" type="presOf" srcId="{865BC86A-2120-49B5-98B6-F4318846B036}" destId="{22DF3722-C95D-49B8-976C-227E08E6B941}" srcOrd="0" destOrd="0" presId="urn:microsoft.com/office/officeart/2005/8/layout/vList5"/>
    <dgm:cxn modelId="{6FBE6F55-E3E6-4D7F-9CE2-2DFC089BE373}" srcId="{A0259313-AB47-4B16-8E69-4A3A393C8656}" destId="{865BC86A-2120-49B5-98B6-F4318846B036}" srcOrd="1" destOrd="0" parTransId="{D19816D7-246B-4115-8537-47372689B477}" sibTransId="{A7443319-4EBF-4E58-A1DA-1A39BA23E5DD}"/>
    <dgm:cxn modelId="{6BA7987E-CE9A-4251-961C-2320B75E6E63}" srcId="{A0259313-AB47-4B16-8E69-4A3A393C8656}" destId="{57D2A22A-103B-4E1C-8957-F6DF9AE3B202}" srcOrd="2" destOrd="0" parTransId="{B766802C-8357-4F90-A92A-061777408178}" sibTransId="{234CAF30-9714-45BD-B31B-ACF0F72A7E3B}"/>
    <dgm:cxn modelId="{3211D5AB-2378-44B6-8E65-8F99C99C3C8C}" type="presOf" srcId="{01C333BF-DC05-49D8-8031-4D5E1ED220D7}" destId="{B180E6E4-6EA4-4D66-B6C5-85D21650868E}" srcOrd="0" destOrd="0" presId="urn:microsoft.com/office/officeart/2005/8/layout/vList5"/>
    <dgm:cxn modelId="{A5A6C2BC-6CA8-4EC1-AC38-4C9ECE7ABA1B}" type="presOf" srcId="{A0259313-AB47-4B16-8E69-4A3A393C8656}" destId="{642A8D41-1698-4FED-9609-47C0DF97DB23}" srcOrd="0" destOrd="0" presId="urn:microsoft.com/office/officeart/2005/8/layout/vList5"/>
    <dgm:cxn modelId="{CE119DC3-9922-4FF1-9053-D4567C7102DE}" srcId="{A0259313-AB47-4B16-8E69-4A3A393C8656}" destId="{01C333BF-DC05-49D8-8031-4D5E1ED220D7}" srcOrd="0" destOrd="0" parTransId="{5EE36F42-6DCD-4B1F-8CF7-193D7579D180}" sibTransId="{819544E2-805C-42C7-8AA9-96E6473F017E}"/>
    <dgm:cxn modelId="{4739451C-6925-4E22-A76A-BC9C434E84F1}" type="presParOf" srcId="{642A8D41-1698-4FED-9609-47C0DF97DB23}" destId="{0AAE83C2-4B89-4AB8-8EFB-F20E3C653A17}" srcOrd="0" destOrd="0" presId="urn:microsoft.com/office/officeart/2005/8/layout/vList5"/>
    <dgm:cxn modelId="{EF3CD2A2-068D-43F0-ABD0-E98DA016DF7D}" type="presParOf" srcId="{0AAE83C2-4B89-4AB8-8EFB-F20E3C653A17}" destId="{B180E6E4-6EA4-4D66-B6C5-85D21650868E}" srcOrd="0" destOrd="0" presId="urn:microsoft.com/office/officeart/2005/8/layout/vList5"/>
    <dgm:cxn modelId="{84332718-CA50-4F26-BFFB-8014C89A95C6}" type="presParOf" srcId="{642A8D41-1698-4FED-9609-47C0DF97DB23}" destId="{B9D5089F-58DD-4EF7-BF65-289CF6CDF262}" srcOrd="1" destOrd="0" presId="urn:microsoft.com/office/officeart/2005/8/layout/vList5"/>
    <dgm:cxn modelId="{41209CED-3CCD-4A72-8041-67326237CEE9}" type="presParOf" srcId="{642A8D41-1698-4FED-9609-47C0DF97DB23}" destId="{AAECCAB0-7987-49D3-B8A0-8E79B488458C}" srcOrd="2" destOrd="0" presId="urn:microsoft.com/office/officeart/2005/8/layout/vList5"/>
    <dgm:cxn modelId="{D04C38A9-2D2F-4232-BDF0-D90821D40FF5}" type="presParOf" srcId="{AAECCAB0-7987-49D3-B8A0-8E79B488458C}" destId="{22DF3722-C95D-49B8-976C-227E08E6B941}" srcOrd="0" destOrd="0" presId="urn:microsoft.com/office/officeart/2005/8/layout/vList5"/>
    <dgm:cxn modelId="{8B26145A-6738-464D-9B1C-CCD90B2D339C}" type="presParOf" srcId="{642A8D41-1698-4FED-9609-47C0DF97DB23}" destId="{FFB1DE0D-9455-43F5-A6CE-4E2CD6E41F85}" srcOrd="3" destOrd="0" presId="urn:microsoft.com/office/officeart/2005/8/layout/vList5"/>
    <dgm:cxn modelId="{B14C5F2F-105F-4BF8-A417-1F33EB210B1B}" type="presParOf" srcId="{642A8D41-1698-4FED-9609-47C0DF97DB23}" destId="{AB97F8D0-C6E3-49B1-9FEF-40EFDB5F4FBF}" srcOrd="4" destOrd="0" presId="urn:microsoft.com/office/officeart/2005/8/layout/vList5"/>
    <dgm:cxn modelId="{C3D3B91F-509E-4A5C-A110-C2E8D650C2D0}" type="presParOf" srcId="{AB97F8D0-C6E3-49B1-9FEF-40EFDB5F4FBF}" destId="{62F22169-C816-4FF7-A0FE-983B14EE74C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01B8D5-1A5A-4B0D-AA42-FD01D4BF38D6}" type="doc">
      <dgm:prSet loTypeId="urn:microsoft.com/office/officeart/2016/7/layout/RepeatingBendingProcessNew" loCatId="process" qsTypeId="urn:microsoft.com/office/officeart/2005/8/quickstyle/simple4" qsCatId="simple" csTypeId="urn:microsoft.com/office/officeart/2005/8/colors/accent0_3" csCatId="mainScheme" phldr="1"/>
      <dgm:spPr/>
      <dgm:t>
        <a:bodyPr/>
        <a:lstStyle/>
        <a:p>
          <a:endParaRPr lang="en-US"/>
        </a:p>
      </dgm:t>
    </dgm:pt>
    <dgm:pt modelId="{5A82DED0-3086-4D51-A633-EE2C1C7C8E59}">
      <dgm:prSet/>
      <dgm:spPr/>
      <dgm:t>
        <a:bodyPr/>
        <a:lstStyle/>
        <a:p>
          <a:r>
            <a:rPr lang="en-US" dirty="0"/>
            <a:t>Framework Layers Get Built.</a:t>
          </a:r>
        </a:p>
      </dgm:t>
    </dgm:pt>
    <dgm:pt modelId="{ACCB5FDE-6647-46E1-80DA-2E9C69C3DAAF}" type="parTrans" cxnId="{5AA8AF52-7F11-4163-9473-0794CE2DDACD}">
      <dgm:prSet/>
      <dgm:spPr/>
      <dgm:t>
        <a:bodyPr/>
        <a:lstStyle/>
        <a:p>
          <a:endParaRPr lang="en-US"/>
        </a:p>
      </dgm:t>
    </dgm:pt>
    <dgm:pt modelId="{CDDF6E4C-46A4-46AC-AA53-5566FE3BF57C}" type="sibTrans" cxnId="{5AA8AF52-7F11-4163-9473-0794CE2DDACD}">
      <dgm:prSet/>
      <dgm:spPr/>
      <dgm:t>
        <a:bodyPr/>
        <a:lstStyle/>
        <a:p>
          <a:endParaRPr lang="en-US"/>
        </a:p>
      </dgm:t>
    </dgm:pt>
    <dgm:pt modelId="{076F2EB9-BAFB-4D93-A37D-7967F3A9B464}">
      <dgm:prSet/>
      <dgm:spPr/>
      <dgm:t>
        <a:bodyPr/>
        <a:lstStyle/>
        <a:p>
          <a:r>
            <a:rPr lang="en-US" dirty="0"/>
            <a:t>Coordinates and Ground Control</a:t>
          </a:r>
        </a:p>
        <a:p>
          <a:r>
            <a:rPr lang="en-US" dirty="0"/>
            <a:t>NEW</a:t>
          </a:r>
        </a:p>
      </dgm:t>
    </dgm:pt>
    <dgm:pt modelId="{CC2263E6-0A61-4B3E-97C7-7F86F98C7006}" type="parTrans" cxnId="{A83D4F32-2CCF-4622-BAE4-1FE8DF6409AD}">
      <dgm:prSet/>
      <dgm:spPr/>
      <dgm:t>
        <a:bodyPr/>
        <a:lstStyle/>
        <a:p>
          <a:endParaRPr lang="en-US"/>
        </a:p>
      </dgm:t>
    </dgm:pt>
    <dgm:pt modelId="{28A8DA32-5103-402B-A555-88B4DE2D2CB7}" type="sibTrans" cxnId="{A83D4F32-2CCF-4622-BAE4-1FE8DF6409AD}">
      <dgm:prSet/>
      <dgm:spPr/>
      <dgm:t>
        <a:bodyPr/>
        <a:lstStyle/>
        <a:p>
          <a:endParaRPr lang="en-US"/>
        </a:p>
      </dgm:t>
    </dgm:pt>
    <dgm:pt modelId="{8B2E19AC-3BF8-4253-BE3E-D2A8EAD39E30}">
      <dgm:prSet custT="1"/>
      <dgm:spPr/>
      <dgm:t>
        <a:bodyPr/>
        <a:lstStyle/>
        <a:p>
          <a:r>
            <a:rPr lang="en-US" sz="1200" dirty="0"/>
            <a:t>Imagery</a:t>
          </a:r>
        </a:p>
        <a:p>
          <a:r>
            <a:rPr lang="en-US" sz="1100" dirty="0"/>
            <a:t>Services Promoted &amp; New Download Process</a:t>
          </a:r>
        </a:p>
      </dgm:t>
    </dgm:pt>
    <dgm:pt modelId="{9EF6D399-7D96-4E98-9A1A-2751C3BE4440}" type="parTrans" cxnId="{5362A3BC-D6D7-46A1-8B9A-6380266192C6}">
      <dgm:prSet/>
      <dgm:spPr/>
      <dgm:t>
        <a:bodyPr/>
        <a:lstStyle/>
        <a:p>
          <a:endParaRPr lang="en-US"/>
        </a:p>
      </dgm:t>
    </dgm:pt>
    <dgm:pt modelId="{4BE3BA28-E1D3-4C60-B6DC-BF90096FA928}" type="sibTrans" cxnId="{5362A3BC-D6D7-46A1-8B9A-6380266192C6}">
      <dgm:prSet/>
      <dgm:spPr/>
      <dgm:t>
        <a:bodyPr/>
        <a:lstStyle/>
        <a:p>
          <a:endParaRPr lang="en-US"/>
        </a:p>
      </dgm:t>
    </dgm:pt>
    <dgm:pt modelId="{1F68B62A-560D-4571-A4DF-FFF992B294F3}">
      <dgm:prSet custT="1"/>
      <dgm:spPr/>
      <dgm:t>
        <a:bodyPr/>
        <a:lstStyle/>
        <a:p>
          <a:r>
            <a:rPr lang="en-US" sz="1200" dirty="0"/>
            <a:t>Elevation</a:t>
          </a:r>
        </a:p>
        <a:p>
          <a:r>
            <a:rPr lang="en-US" sz="900" dirty="0"/>
            <a:t>DEM, DSM, DHM</a:t>
          </a:r>
        </a:p>
        <a:p>
          <a:r>
            <a:rPr lang="en-US" sz="600" dirty="0"/>
            <a:t>Need new process for contours</a:t>
          </a:r>
        </a:p>
        <a:p>
          <a:r>
            <a:rPr lang="en-US" sz="600" dirty="0"/>
            <a:t>Need to create near and long-term archive for old data.</a:t>
          </a:r>
        </a:p>
        <a:p>
          <a:r>
            <a:rPr lang="en-US" sz="600" dirty="0"/>
            <a:t>Need download process.</a:t>
          </a:r>
        </a:p>
      </dgm:t>
    </dgm:pt>
    <dgm:pt modelId="{03E39920-3B97-48C9-8390-3D5F00557976}" type="parTrans" cxnId="{3FC51B34-76C1-440B-B8A8-8F06E42A5BFC}">
      <dgm:prSet/>
      <dgm:spPr/>
      <dgm:t>
        <a:bodyPr/>
        <a:lstStyle/>
        <a:p>
          <a:endParaRPr lang="en-US"/>
        </a:p>
      </dgm:t>
    </dgm:pt>
    <dgm:pt modelId="{E1121F9F-B4C7-478A-8163-EBF61E90F2A6}" type="sibTrans" cxnId="{3FC51B34-76C1-440B-B8A8-8F06E42A5BFC}">
      <dgm:prSet/>
      <dgm:spPr/>
      <dgm:t>
        <a:bodyPr/>
        <a:lstStyle/>
        <a:p>
          <a:endParaRPr lang="en-US"/>
        </a:p>
      </dgm:t>
    </dgm:pt>
    <dgm:pt modelId="{3600655B-406F-4D19-AF41-D2F31C88403E}">
      <dgm:prSet custT="1"/>
      <dgm:spPr/>
      <dgm:t>
        <a:bodyPr/>
        <a:lstStyle/>
        <a:p>
          <a:r>
            <a:rPr lang="en-US" sz="1050" dirty="0"/>
            <a:t>Add Bathymetry DEM for costal Maine (NOAA).</a:t>
          </a:r>
        </a:p>
        <a:p>
          <a:r>
            <a:rPr lang="en-US" sz="700" dirty="0"/>
            <a:t>Data size is unknown. Likely equal to a DEM by area.</a:t>
          </a:r>
        </a:p>
      </dgm:t>
    </dgm:pt>
    <dgm:pt modelId="{820BD895-9962-4080-956C-5977AD60B81B}" type="parTrans" cxnId="{1831A8F3-902D-4E90-B0A1-429C9023A05B}">
      <dgm:prSet/>
      <dgm:spPr/>
      <dgm:t>
        <a:bodyPr/>
        <a:lstStyle/>
        <a:p>
          <a:endParaRPr lang="en-US"/>
        </a:p>
      </dgm:t>
    </dgm:pt>
    <dgm:pt modelId="{0027C7FA-B60A-4B40-831C-786C9E408E4B}" type="sibTrans" cxnId="{1831A8F3-902D-4E90-B0A1-429C9023A05B}">
      <dgm:prSet/>
      <dgm:spPr/>
      <dgm:t>
        <a:bodyPr/>
        <a:lstStyle/>
        <a:p>
          <a:endParaRPr lang="en-US"/>
        </a:p>
      </dgm:t>
    </dgm:pt>
    <dgm:pt modelId="{80875D68-6847-4B98-9994-CC83596B685A}">
      <dgm:prSet custT="1"/>
      <dgm:spPr/>
      <dgm:t>
        <a:bodyPr/>
        <a:lstStyle/>
        <a:p>
          <a:r>
            <a:rPr lang="en-US" sz="900" dirty="0"/>
            <a:t>Determine the best source (s) for Hydrography and pursue 3DHP project.</a:t>
          </a:r>
        </a:p>
        <a:p>
          <a:r>
            <a:rPr lang="en-US" sz="900" dirty="0"/>
            <a:t>NEW</a:t>
          </a:r>
        </a:p>
      </dgm:t>
    </dgm:pt>
    <dgm:pt modelId="{ADF5BBBD-BA40-4D24-8243-C818D1CCB5FE}" type="parTrans" cxnId="{15F4AAC1-F7A5-46C2-9A1E-E02E83B8C8BD}">
      <dgm:prSet/>
      <dgm:spPr/>
      <dgm:t>
        <a:bodyPr/>
        <a:lstStyle/>
        <a:p>
          <a:endParaRPr lang="en-US"/>
        </a:p>
      </dgm:t>
    </dgm:pt>
    <dgm:pt modelId="{9934AF4A-C338-456E-81C2-16A420DF627C}" type="sibTrans" cxnId="{15F4AAC1-F7A5-46C2-9A1E-E02E83B8C8BD}">
      <dgm:prSet/>
      <dgm:spPr/>
      <dgm:t>
        <a:bodyPr/>
        <a:lstStyle/>
        <a:p>
          <a:endParaRPr lang="en-US"/>
        </a:p>
      </dgm:t>
    </dgm:pt>
    <dgm:pt modelId="{1D0F3F34-D924-4A63-81F4-2582D9297B5B}">
      <dgm:prSet custT="1"/>
      <dgm:spPr/>
      <dgm:t>
        <a:bodyPr/>
        <a:lstStyle/>
        <a:p>
          <a:r>
            <a:rPr lang="en-US" sz="1200" dirty="0"/>
            <a:t>Environmental</a:t>
          </a:r>
        </a:p>
        <a:p>
          <a:r>
            <a:rPr lang="en-US" sz="900" dirty="0"/>
            <a:t>Add new Land Cover and Forestry data </a:t>
          </a:r>
        </a:p>
        <a:p>
          <a:r>
            <a:rPr lang="en-US" sz="900" dirty="0"/>
            <a:t>NEW</a:t>
          </a:r>
        </a:p>
      </dgm:t>
    </dgm:pt>
    <dgm:pt modelId="{E288F6D8-E719-4783-9EAF-AF0EBB20ABB3}" type="parTrans" cxnId="{E12FA613-8906-4811-929B-C4C8A3B1000C}">
      <dgm:prSet/>
      <dgm:spPr/>
      <dgm:t>
        <a:bodyPr/>
        <a:lstStyle/>
        <a:p>
          <a:endParaRPr lang="en-US"/>
        </a:p>
      </dgm:t>
    </dgm:pt>
    <dgm:pt modelId="{0DD251F3-E3DB-41AB-B92D-D2FB6AFA9F11}" type="sibTrans" cxnId="{E12FA613-8906-4811-929B-C4C8A3B1000C}">
      <dgm:prSet/>
      <dgm:spPr/>
      <dgm:t>
        <a:bodyPr/>
        <a:lstStyle/>
        <a:p>
          <a:endParaRPr lang="en-US"/>
        </a:p>
      </dgm:t>
    </dgm:pt>
    <dgm:pt modelId="{0CE40730-E329-4210-885A-5CF08A6B877B}">
      <dgm:prSet/>
      <dgm:spPr/>
      <dgm:t>
        <a:bodyPr/>
        <a:lstStyle/>
        <a:p>
          <a:r>
            <a:rPr lang="en-US" dirty="0"/>
            <a:t>Transportation</a:t>
          </a:r>
        </a:p>
        <a:p>
          <a:r>
            <a:rPr lang="en-US" dirty="0"/>
            <a:t>DOT Public Map Viewer</a:t>
          </a:r>
        </a:p>
        <a:p>
          <a:r>
            <a:rPr lang="en-US" dirty="0"/>
            <a:t>NEW</a:t>
          </a:r>
        </a:p>
      </dgm:t>
    </dgm:pt>
    <dgm:pt modelId="{8D68F23A-BE15-4FAE-82BB-2D7D79F5BB3B}" type="parTrans" cxnId="{A718BCD3-52E7-41CA-BB3C-0F932F9871FB}">
      <dgm:prSet/>
      <dgm:spPr/>
      <dgm:t>
        <a:bodyPr/>
        <a:lstStyle/>
        <a:p>
          <a:endParaRPr lang="en-US"/>
        </a:p>
      </dgm:t>
    </dgm:pt>
    <dgm:pt modelId="{76EABBC0-9192-4D38-8991-EB1F0969256A}" type="sibTrans" cxnId="{A718BCD3-52E7-41CA-BB3C-0F932F9871FB}">
      <dgm:prSet/>
      <dgm:spPr/>
      <dgm:t>
        <a:bodyPr/>
        <a:lstStyle/>
        <a:p>
          <a:endParaRPr lang="en-US"/>
        </a:p>
      </dgm:t>
    </dgm:pt>
    <dgm:pt modelId="{0F43E48A-D577-404C-AB46-2351CCD946DB}">
      <dgm:prSet/>
      <dgm:spPr/>
      <dgm:t>
        <a:bodyPr/>
        <a:lstStyle/>
        <a:p>
          <a:r>
            <a:rPr lang="en-US" dirty="0"/>
            <a:t>Boundaries Layer US Bureau Of Census And Maine Towns</a:t>
          </a:r>
        </a:p>
      </dgm:t>
    </dgm:pt>
    <dgm:pt modelId="{E14C548B-50FF-4495-BA99-6512D0899EF7}" type="parTrans" cxnId="{8C3A96C8-6320-448E-9E90-0C1E444D9AE6}">
      <dgm:prSet/>
      <dgm:spPr/>
      <dgm:t>
        <a:bodyPr/>
        <a:lstStyle/>
        <a:p>
          <a:endParaRPr lang="en-US"/>
        </a:p>
      </dgm:t>
    </dgm:pt>
    <dgm:pt modelId="{7EBA90F7-35A5-4EC2-908C-E97009BDD893}" type="sibTrans" cxnId="{8C3A96C8-6320-448E-9E90-0C1E444D9AE6}">
      <dgm:prSet/>
      <dgm:spPr/>
      <dgm:t>
        <a:bodyPr/>
        <a:lstStyle/>
        <a:p>
          <a:endParaRPr lang="en-US"/>
        </a:p>
      </dgm:t>
    </dgm:pt>
    <dgm:pt modelId="{2B3BC1D1-E655-4A82-9BF2-055358968227}">
      <dgm:prSet custT="1"/>
      <dgm:spPr/>
      <dgm:t>
        <a:bodyPr/>
        <a:lstStyle/>
        <a:p>
          <a:r>
            <a:rPr lang="en-US" sz="1200" dirty="0"/>
            <a:t>Cadastre </a:t>
          </a:r>
        </a:p>
        <a:p>
          <a:r>
            <a:rPr lang="en-US" sz="1000" dirty="0"/>
            <a:t>Towns, Tax Maps, 911 Address Points, and Structures.</a:t>
          </a:r>
        </a:p>
      </dgm:t>
    </dgm:pt>
    <dgm:pt modelId="{0EA038CA-2EE4-424D-8557-DD94AD158A86}" type="parTrans" cxnId="{BE41BA23-0E9B-4960-BA99-7E8D96CF9B29}">
      <dgm:prSet/>
      <dgm:spPr/>
      <dgm:t>
        <a:bodyPr/>
        <a:lstStyle/>
        <a:p>
          <a:endParaRPr lang="en-US"/>
        </a:p>
      </dgm:t>
    </dgm:pt>
    <dgm:pt modelId="{87A780BA-91A2-46B1-BE77-3728BC28EC76}" type="sibTrans" cxnId="{BE41BA23-0E9B-4960-BA99-7E8D96CF9B29}">
      <dgm:prSet/>
      <dgm:spPr/>
      <dgm:t>
        <a:bodyPr/>
        <a:lstStyle/>
        <a:p>
          <a:endParaRPr lang="en-US"/>
        </a:p>
      </dgm:t>
    </dgm:pt>
    <dgm:pt modelId="{C14EBDF7-D999-4359-83BB-D869E43441CE}" type="pres">
      <dgm:prSet presAssocID="{CB01B8D5-1A5A-4B0D-AA42-FD01D4BF38D6}" presName="Name0" presStyleCnt="0">
        <dgm:presLayoutVars>
          <dgm:dir/>
          <dgm:resizeHandles val="exact"/>
        </dgm:presLayoutVars>
      </dgm:prSet>
      <dgm:spPr/>
    </dgm:pt>
    <dgm:pt modelId="{9CFBBB2B-FE73-4162-9975-32FAA6B85265}" type="pres">
      <dgm:prSet presAssocID="{5A82DED0-3086-4D51-A633-EE2C1C7C8E59}" presName="node" presStyleLbl="node1" presStyleIdx="0" presStyleCnt="10">
        <dgm:presLayoutVars>
          <dgm:bulletEnabled val="1"/>
        </dgm:presLayoutVars>
      </dgm:prSet>
      <dgm:spPr/>
    </dgm:pt>
    <dgm:pt modelId="{49ABAB78-2BB4-4CC2-BA38-E77FD1901BAB}" type="pres">
      <dgm:prSet presAssocID="{CDDF6E4C-46A4-46AC-AA53-5566FE3BF57C}" presName="sibTrans" presStyleLbl="sibTrans1D1" presStyleIdx="0" presStyleCnt="9"/>
      <dgm:spPr/>
    </dgm:pt>
    <dgm:pt modelId="{CEBCB9F3-C80B-474D-9AE8-20FEBE21D189}" type="pres">
      <dgm:prSet presAssocID="{CDDF6E4C-46A4-46AC-AA53-5566FE3BF57C}" presName="connectorText" presStyleLbl="sibTrans1D1" presStyleIdx="0" presStyleCnt="9"/>
      <dgm:spPr/>
    </dgm:pt>
    <dgm:pt modelId="{8F9A71FA-5D25-4B57-8C9A-768877B5D8AC}" type="pres">
      <dgm:prSet presAssocID="{076F2EB9-BAFB-4D93-A37D-7967F3A9B464}" presName="node" presStyleLbl="node1" presStyleIdx="1" presStyleCnt="10">
        <dgm:presLayoutVars>
          <dgm:bulletEnabled val="1"/>
        </dgm:presLayoutVars>
      </dgm:prSet>
      <dgm:spPr/>
    </dgm:pt>
    <dgm:pt modelId="{AF0833B7-D1B1-4ECA-B4B0-2CA887156328}" type="pres">
      <dgm:prSet presAssocID="{28A8DA32-5103-402B-A555-88B4DE2D2CB7}" presName="sibTrans" presStyleLbl="sibTrans1D1" presStyleIdx="1" presStyleCnt="9"/>
      <dgm:spPr/>
    </dgm:pt>
    <dgm:pt modelId="{A54A6980-07AE-4DEC-A7CF-1E4F6452A3AE}" type="pres">
      <dgm:prSet presAssocID="{28A8DA32-5103-402B-A555-88B4DE2D2CB7}" presName="connectorText" presStyleLbl="sibTrans1D1" presStyleIdx="1" presStyleCnt="9"/>
      <dgm:spPr/>
    </dgm:pt>
    <dgm:pt modelId="{5D57C00C-201D-4A73-BC33-36B8DF4B2E4C}" type="pres">
      <dgm:prSet presAssocID="{8B2E19AC-3BF8-4253-BE3E-D2A8EAD39E30}" presName="node" presStyleLbl="node1" presStyleIdx="2" presStyleCnt="10">
        <dgm:presLayoutVars>
          <dgm:bulletEnabled val="1"/>
        </dgm:presLayoutVars>
      </dgm:prSet>
      <dgm:spPr/>
    </dgm:pt>
    <dgm:pt modelId="{2803C96C-611C-40AB-8430-2A548AD126C2}" type="pres">
      <dgm:prSet presAssocID="{4BE3BA28-E1D3-4C60-B6DC-BF90096FA928}" presName="sibTrans" presStyleLbl="sibTrans1D1" presStyleIdx="2" presStyleCnt="9"/>
      <dgm:spPr/>
    </dgm:pt>
    <dgm:pt modelId="{7443FBCD-D31E-4BA9-8671-A2D99BA3E690}" type="pres">
      <dgm:prSet presAssocID="{4BE3BA28-E1D3-4C60-B6DC-BF90096FA928}" presName="connectorText" presStyleLbl="sibTrans1D1" presStyleIdx="2" presStyleCnt="9"/>
      <dgm:spPr/>
    </dgm:pt>
    <dgm:pt modelId="{3FACB921-EE71-4E68-8F32-8BDAB25CBDEE}" type="pres">
      <dgm:prSet presAssocID="{1F68B62A-560D-4571-A4DF-FFF992B294F3}" presName="node" presStyleLbl="node1" presStyleIdx="3" presStyleCnt="10">
        <dgm:presLayoutVars>
          <dgm:bulletEnabled val="1"/>
        </dgm:presLayoutVars>
      </dgm:prSet>
      <dgm:spPr/>
    </dgm:pt>
    <dgm:pt modelId="{972AD547-785E-42E5-B40C-A2A6D6178A16}" type="pres">
      <dgm:prSet presAssocID="{E1121F9F-B4C7-478A-8163-EBF61E90F2A6}" presName="sibTrans" presStyleLbl="sibTrans1D1" presStyleIdx="3" presStyleCnt="9"/>
      <dgm:spPr/>
    </dgm:pt>
    <dgm:pt modelId="{24152192-CC69-46FC-864C-D21890176377}" type="pres">
      <dgm:prSet presAssocID="{E1121F9F-B4C7-478A-8163-EBF61E90F2A6}" presName="connectorText" presStyleLbl="sibTrans1D1" presStyleIdx="3" presStyleCnt="9"/>
      <dgm:spPr/>
    </dgm:pt>
    <dgm:pt modelId="{9262C85F-3FB2-4DE4-91D6-C22A63FEDABD}" type="pres">
      <dgm:prSet presAssocID="{3600655B-406F-4D19-AF41-D2F31C88403E}" presName="node" presStyleLbl="node1" presStyleIdx="4" presStyleCnt="10">
        <dgm:presLayoutVars>
          <dgm:bulletEnabled val="1"/>
        </dgm:presLayoutVars>
      </dgm:prSet>
      <dgm:spPr/>
    </dgm:pt>
    <dgm:pt modelId="{181D6B67-5C3B-46EF-BF84-A98CECB5C3D7}" type="pres">
      <dgm:prSet presAssocID="{0027C7FA-B60A-4B40-831C-786C9E408E4B}" presName="sibTrans" presStyleLbl="sibTrans1D1" presStyleIdx="4" presStyleCnt="9"/>
      <dgm:spPr/>
    </dgm:pt>
    <dgm:pt modelId="{12B6A97B-C12D-455F-A8F4-1B93F9FF30B4}" type="pres">
      <dgm:prSet presAssocID="{0027C7FA-B60A-4B40-831C-786C9E408E4B}" presName="connectorText" presStyleLbl="sibTrans1D1" presStyleIdx="4" presStyleCnt="9"/>
      <dgm:spPr/>
    </dgm:pt>
    <dgm:pt modelId="{5F5FD7E9-906D-4E11-A063-9520C045A5C4}" type="pres">
      <dgm:prSet presAssocID="{80875D68-6847-4B98-9994-CC83596B685A}" presName="node" presStyleLbl="node1" presStyleIdx="5" presStyleCnt="10">
        <dgm:presLayoutVars>
          <dgm:bulletEnabled val="1"/>
        </dgm:presLayoutVars>
      </dgm:prSet>
      <dgm:spPr/>
    </dgm:pt>
    <dgm:pt modelId="{67448145-03CD-4405-97F7-C03344C2CFA8}" type="pres">
      <dgm:prSet presAssocID="{9934AF4A-C338-456E-81C2-16A420DF627C}" presName="sibTrans" presStyleLbl="sibTrans1D1" presStyleIdx="5" presStyleCnt="9"/>
      <dgm:spPr/>
    </dgm:pt>
    <dgm:pt modelId="{C155B651-07C1-41F7-B310-12F37F7D17C4}" type="pres">
      <dgm:prSet presAssocID="{9934AF4A-C338-456E-81C2-16A420DF627C}" presName="connectorText" presStyleLbl="sibTrans1D1" presStyleIdx="5" presStyleCnt="9"/>
      <dgm:spPr/>
    </dgm:pt>
    <dgm:pt modelId="{F4468BED-F116-4C71-8FFB-DE2872A3ED19}" type="pres">
      <dgm:prSet presAssocID="{1D0F3F34-D924-4A63-81F4-2582D9297B5B}" presName="node" presStyleLbl="node1" presStyleIdx="6" presStyleCnt="10">
        <dgm:presLayoutVars>
          <dgm:bulletEnabled val="1"/>
        </dgm:presLayoutVars>
      </dgm:prSet>
      <dgm:spPr/>
    </dgm:pt>
    <dgm:pt modelId="{4A3A2337-F889-4940-91F5-E728E65BDB5C}" type="pres">
      <dgm:prSet presAssocID="{0DD251F3-E3DB-41AB-B92D-D2FB6AFA9F11}" presName="sibTrans" presStyleLbl="sibTrans1D1" presStyleIdx="6" presStyleCnt="9"/>
      <dgm:spPr/>
    </dgm:pt>
    <dgm:pt modelId="{86FA9DD9-8CD6-415A-A941-333BB528B05D}" type="pres">
      <dgm:prSet presAssocID="{0DD251F3-E3DB-41AB-B92D-D2FB6AFA9F11}" presName="connectorText" presStyleLbl="sibTrans1D1" presStyleIdx="6" presStyleCnt="9"/>
      <dgm:spPr/>
    </dgm:pt>
    <dgm:pt modelId="{48FAB4B1-37A0-4769-9850-27C04E623226}" type="pres">
      <dgm:prSet presAssocID="{0CE40730-E329-4210-885A-5CF08A6B877B}" presName="node" presStyleLbl="node1" presStyleIdx="7" presStyleCnt="10">
        <dgm:presLayoutVars>
          <dgm:bulletEnabled val="1"/>
        </dgm:presLayoutVars>
      </dgm:prSet>
      <dgm:spPr/>
    </dgm:pt>
    <dgm:pt modelId="{52871421-3F42-4CDE-8126-5F8B67E9B17C}" type="pres">
      <dgm:prSet presAssocID="{76EABBC0-9192-4D38-8991-EB1F0969256A}" presName="sibTrans" presStyleLbl="sibTrans1D1" presStyleIdx="7" presStyleCnt="9"/>
      <dgm:spPr/>
    </dgm:pt>
    <dgm:pt modelId="{B5131B93-5CE1-4B26-B8A0-15079442EC39}" type="pres">
      <dgm:prSet presAssocID="{76EABBC0-9192-4D38-8991-EB1F0969256A}" presName="connectorText" presStyleLbl="sibTrans1D1" presStyleIdx="7" presStyleCnt="9"/>
      <dgm:spPr/>
    </dgm:pt>
    <dgm:pt modelId="{F35E50CB-BB81-4C18-ACC2-1E24B336F767}" type="pres">
      <dgm:prSet presAssocID="{0F43E48A-D577-404C-AB46-2351CCD946DB}" presName="node" presStyleLbl="node1" presStyleIdx="8" presStyleCnt="10">
        <dgm:presLayoutVars>
          <dgm:bulletEnabled val="1"/>
        </dgm:presLayoutVars>
      </dgm:prSet>
      <dgm:spPr/>
    </dgm:pt>
    <dgm:pt modelId="{3BB18601-DCBC-4479-8F97-9B0900882755}" type="pres">
      <dgm:prSet presAssocID="{7EBA90F7-35A5-4EC2-908C-E97009BDD893}" presName="sibTrans" presStyleLbl="sibTrans1D1" presStyleIdx="8" presStyleCnt="9"/>
      <dgm:spPr/>
    </dgm:pt>
    <dgm:pt modelId="{8AA1BFD4-DB87-45AE-865D-354ECCF00F4C}" type="pres">
      <dgm:prSet presAssocID="{7EBA90F7-35A5-4EC2-908C-E97009BDD893}" presName="connectorText" presStyleLbl="sibTrans1D1" presStyleIdx="8" presStyleCnt="9"/>
      <dgm:spPr/>
    </dgm:pt>
    <dgm:pt modelId="{38E183C1-815F-41BA-AC6B-169B3D38C5B2}" type="pres">
      <dgm:prSet presAssocID="{2B3BC1D1-E655-4A82-9BF2-055358968227}" presName="node" presStyleLbl="node1" presStyleIdx="9" presStyleCnt="10">
        <dgm:presLayoutVars>
          <dgm:bulletEnabled val="1"/>
        </dgm:presLayoutVars>
      </dgm:prSet>
      <dgm:spPr/>
    </dgm:pt>
  </dgm:ptLst>
  <dgm:cxnLst>
    <dgm:cxn modelId="{D8CD9511-96D7-4AE8-9112-5A1B71B95852}" type="presOf" srcId="{3600655B-406F-4D19-AF41-D2F31C88403E}" destId="{9262C85F-3FB2-4DE4-91D6-C22A63FEDABD}" srcOrd="0" destOrd="0" presId="urn:microsoft.com/office/officeart/2016/7/layout/RepeatingBendingProcessNew"/>
    <dgm:cxn modelId="{E12FA613-8906-4811-929B-C4C8A3B1000C}" srcId="{CB01B8D5-1A5A-4B0D-AA42-FD01D4BF38D6}" destId="{1D0F3F34-D924-4A63-81F4-2582D9297B5B}" srcOrd="6" destOrd="0" parTransId="{E288F6D8-E719-4783-9EAF-AF0EBB20ABB3}" sibTransId="{0DD251F3-E3DB-41AB-B92D-D2FB6AFA9F11}"/>
    <dgm:cxn modelId="{5D7BAA1D-A1E1-45E8-AD3D-8161443484B2}" type="presOf" srcId="{28A8DA32-5103-402B-A555-88B4DE2D2CB7}" destId="{A54A6980-07AE-4DEC-A7CF-1E4F6452A3AE}" srcOrd="1" destOrd="0" presId="urn:microsoft.com/office/officeart/2016/7/layout/RepeatingBendingProcessNew"/>
    <dgm:cxn modelId="{BE41BA23-0E9B-4960-BA99-7E8D96CF9B29}" srcId="{CB01B8D5-1A5A-4B0D-AA42-FD01D4BF38D6}" destId="{2B3BC1D1-E655-4A82-9BF2-055358968227}" srcOrd="9" destOrd="0" parTransId="{0EA038CA-2EE4-424D-8557-DD94AD158A86}" sibTransId="{87A780BA-91A2-46B1-BE77-3728BC28EC76}"/>
    <dgm:cxn modelId="{C0ACE827-EF50-4875-944B-41AB0E97267F}" type="presOf" srcId="{5A82DED0-3086-4D51-A633-EE2C1C7C8E59}" destId="{9CFBBB2B-FE73-4162-9975-32FAA6B85265}" srcOrd="0" destOrd="0" presId="urn:microsoft.com/office/officeart/2016/7/layout/RepeatingBendingProcessNew"/>
    <dgm:cxn modelId="{A83D4F32-2CCF-4622-BAE4-1FE8DF6409AD}" srcId="{CB01B8D5-1A5A-4B0D-AA42-FD01D4BF38D6}" destId="{076F2EB9-BAFB-4D93-A37D-7967F3A9B464}" srcOrd="1" destOrd="0" parTransId="{CC2263E6-0A61-4B3E-97C7-7F86F98C7006}" sibTransId="{28A8DA32-5103-402B-A555-88B4DE2D2CB7}"/>
    <dgm:cxn modelId="{3FC51B34-76C1-440B-B8A8-8F06E42A5BFC}" srcId="{CB01B8D5-1A5A-4B0D-AA42-FD01D4BF38D6}" destId="{1F68B62A-560D-4571-A4DF-FFF992B294F3}" srcOrd="3" destOrd="0" parTransId="{03E39920-3B97-48C9-8390-3D5F00557976}" sibTransId="{E1121F9F-B4C7-478A-8163-EBF61E90F2A6}"/>
    <dgm:cxn modelId="{9EEC7239-6D4A-43AE-9F48-7C732B07898D}" type="presOf" srcId="{E1121F9F-B4C7-478A-8163-EBF61E90F2A6}" destId="{972AD547-785E-42E5-B40C-A2A6D6178A16}" srcOrd="0" destOrd="0" presId="urn:microsoft.com/office/officeart/2016/7/layout/RepeatingBendingProcessNew"/>
    <dgm:cxn modelId="{D011343C-3ACF-4A44-BE21-BAA21CF047B8}" type="presOf" srcId="{CDDF6E4C-46A4-46AC-AA53-5566FE3BF57C}" destId="{49ABAB78-2BB4-4CC2-BA38-E77FD1901BAB}" srcOrd="0" destOrd="0" presId="urn:microsoft.com/office/officeart/2016/7/layout/RepeatingBendingProcessNew"/>
    <dgm:cxn modelId="{2EE50E5B-F6A6-4079-ACDD-E8475CFC25B8}" type="presOf" srcId="{80875D68-6847-4B98-9994-CC83596B685A}" destId="{5F5FD7E9-906D-4E11-A063-9520C045A5C4}" srcOrd="0" destOrd="0" presId="urn:microsoft.com/office/officeart/2016/7/layout/RepeatingBendingProcessNew"/>
    <dgm:cxn modelId="{3B813F5F-CEEF-4CC4-9861-3CD896089C4F}" type="presOf" srcId="{0DD251F3-E3DB-41AB-B92D-D2FB6AFA9F11}" destId="{4A3A2337-F889-4940-91F5-E728E65BDB5C}" srcOrd="0" destOrd="0" presId="urn:microsoft.com/office/officeart/2016/7/layout/RepeatingBendingProcessNew"/>
    <dgm:cxn modelId="{FEA3FA64-919D-4416-81C4-642298EE473C}" type="presOf" srcId="{1F68B62A-560D-4571-A4DF-FFF992B294F3}" destId="{3FACB921-EE71-4E68-8F32-8BDAB25CBDEE}" srcOrd="0" destOrd="0" presId="urn:microsoft.com/office/officeart/2016/7/layout/RepeatingBendingProcessNew"/>
    <dgm:cxn modelId="{166E0548-79C9-444C-9B01-A6D8AA6CA42D}" type="presOf" srcId="{28A8DA32-5103-402B-A555-88B4DE2D2CB7}" destId="{AF0833B7-D1B1-4ECA-B4B0-2CA887156328}" srcOrd="0" destOrd="0" presId="urn:microsoft.com/office/officeart/2016/7/layout/RepeatingBendingProcessNew"/>
    <dgm:cxn modelId="{5A1E2968-DB70-4BA0-8EC9-953B89DD96F7}" type="presOf" srcId="{2B3BC1D1-E655-4A82-9BF2-055358968227}" destId="{38E183C1-815F-41BA-AC6B-169B3D38C5B2}" srcOrd="0" destOrd="0" presId="urn:microsoft.com/office/officeart/2016/7/layout/RepeatingBendingProcessNew"/>
    <dgm:cxn modelId="{294D9F4A-DE2F-428D-B9B3-2AE7CD637F32}" type="presOf" srcId="{7EBA90F7-35A5-4EC2-908C-E97009BDD893}" destId="{8AA1BFD4-DB87-45AE-865D-354ECCF00F4C}" srcOrd="1" destOrd="0" presId="urn:microsoft.com/office/officeart/2016/7/layout/RepeatingBendingProcessNew"/>
    <dgm:cxn modelId="{A06D034F-4D25-4C98-98BC-9133A0DD148B}" type="presOf" srcId="{0F43E48A-D577-404C-AB46-2351CCD946DB}" destId="{F35E50CB-BB81-4C18-ACC2-1E24B336F767}" srcOrd="0" destOrd="0" presId="urn:microsoft.com/office/officeart/2016/7/layout/RepeatingBendingProcessNew"/>
    <dgm:cxn modelId="{EE0CE86F-80D9-44E9-9CA4-3A5C2BDBC3F8}" type="presOf" srcId="{7EBA90F7-35A5-4EC2-908C-E97009BDD893}" destId="{3BB18601-DCBC-4479-8F97-9B0900882755}" srcOrd="0" destOrd="0" presId="urn:microsoft.com/office/officeart/2016/7/layout/RepeatingBendingProcessNew"/>
    <dgm:cxn modelId="{8E630051-8AB5-4ED7-986D-3E2C81548F0E}" type="presOf" srcId="{E1121F9F-B4C7-478A-8163-EBF61E90F2A6}" destId="{24152192-CC69-46FC-864C-D21890176377}" srcOrd="1" destOrd="0" presId="urn:microsoft.com/office/officeart/2016/7/layout/RepeatingBendingProcessNew"/>
    <dgm:cxn modelId="{5AA8AF52-7F11-4163-9473-0794CE2DDACD}" srcId="{CB01B8D5-1A5A-4B0D-AA42-FD01D4BF38D6}" destId="{5A82DED0-3086-4D51-A633-EE2C1C7C8E59}" srcOrd="0" destOrd="0" parTransId="{ACCB5FDE-6647-46E1-80DA-2E9C69C3DAAF}" sibTransId="{CDDF6E4C-46A4-46AC-AA53-5566FE3BF57C}"/>
    <dgm:cxn modelId="{8C3F3A73-9EB4-4F2E-B28C-221BE51860BC}" type="presOf" srcId="{076F2EB9-BAFB-4D93-A37D-7967F3A9B464}" destId="{8F9A71FA-5D25-4B57-8C9A-768877B5D8AC}" srcOrd="0" destOrd="0" presId="urn:microsoft.com/office/officeart/2016/7/layout/RepeatingBendingProcessNew"/>
    <dgm:cxn modelId="{E2997C77-67BF-4AC5-8917-E078BF1244D1}" type="presOf" srcId="{4BE3BA28-E1D3-4C60-B6DC-BF90096FA928}" destId="{2803C96C-611C-40AB-8430-2A548AD126C2}" srcOrd="0" destOrd="0" presId="urn:microsoft.com/office/officeart/2016/7/layout/RepeatingBendingProcessNew"/>
    <dgm:cxn modelId="{6115385A-2064-4B6C-A663-CA3A52E6CBBA}" type="presOf" srcId="{9934AF4A-C338-456E-81C2-16A420DF627C}" destId="{67448145-03CD-4405-97F7-C03344C2CFA8}" srcOrd="0" destOrd="0" presId="urn:microsoft.com/office/officeart/2016/7/layout/RepeatingBendingProcessNew"/>
    <dgm:cxn modelId="{784A4E5A-C5F7-4CFE-859E-974B6B7CDF10}" type="presOf" srcId="{CDDF6E4C-46A4-46AC-AA53-5566FE3BF57C}" destId="{CEBCB9F3-C80B-474D-9AE8-20FEBE21D189}" srcOrd="1" destOrd="0" presId="urn:microsoft.com/office/officeart/2016/7/layout/RepeatingBendingProcessNew"/>
    <dgm:cxn modelId="{67369487-6824-47E8-9923-85E9EF894627}" type="presOf" srcId="{9934AF4A-C338-456E-81C2-16A420DF627C}" destId="{C155B651-07C1-41F7-B310-12F37F7D17C4}" srcOrd="1" destOrd="0" presId="urn:microsoft.com/office/officeart/2016/7/layout/RepeatingBendingProcessNew"/>
    <dgm:cxn modelId="{2B0CA192-A094-4A9B-BE93-9CB0C1CC06CA}" type="presOf" srcId="{CB01B8D5-1A5A-4B0D-AA42-FD01D4BF38D6}" destId="{C14EBDF7-D999-4359-83BB-D869E43441CE}" srcOrd="0" destOrd="0" presId="urn:microsoft.com/office/officeart/2016/7/layout/RepeatingBendingProcessNew"/>
    <dgm:cxn modelId="{3D7C0CA6-A2A7-402D-AB56-1ECA07EE30A7}" type="presOf" srcId="{1D0F3F34-D924-4A63-81F4-2582D9297B5B}" destId="{F4468BED-F116-4C71-8FFB-DE2872A3ED19}" srcOrd="0" destOrd="0" presId="urn:microsoft.com/office/officeart/2016/7/layout/RepeatingBendingProcessNew"/>
    <dgm:cxn modelId="{96F00FA6-C6DE-4A82-A05D-444614386C68}" type="presOf" srcId="{0027C7FA-B60A-4B40-831C-786C9E408E4B}" destId="{12B6A97B-C12D-455F-A8F4-1B93F9FF30B4}" srcOrd="1" destOrd="0" presId="urn:microsoft.com/office/officeart/2016/7/layout/RepeatingBendingProcessNew"/>
    <dgm:cxn modelId="{191C14A7-C934-46A7-865B-67506609FF4C}" type="presOf" srcId="{0027C7FA-B60A-4B40-831C-786C9E408E4B}" destId="{181D6B67-5C3B-46EF-BF84-A98CECB5C3D7}" srcOrd="0" destOrd="0" presId="urn:microsoft.com/office/officeart/2016/7/layout/RepeatingBendingProcessNew"/>
    <dgm:cxn modelId="{7C5BFFB6-3AD1-4EDB-8ACC-44ED5046A0DF}" type="presOf" srcId="{76EABBC0-9192-4D38-8991-EB1F0969256A}" destId="{52871421-3F42-4CDE-8126-5F8B67E9B17C}" srcOrd="0" destOrd="0" presId="urn:microsoft.com/office/officeart/2016/7/layout/RepeatingBendingProcessNew"/>
    <dgm:cxn modelId="{0E03D5B7-B702-430F-9595-4CB8C2BB410D}" type="presOf" srcId="{0DD251F3-E3DB-41AB-B92D-D2FB6AFA9F11}" destId="{86FA9DD9-8CD6-415A-A941-333BB528B05D}" srcOrd="1" destOrd="0" presId="urn:microsoft.com/office/officeart/2016/7/layout/RepeatingBendingProcessNew"/>
    <dgm:cxn modelId="{5362A3BC-D6D7-46A1-8B9A-6380266192C6}" srcId="{CB01B8D5-1A5A-4B0D-AA42-FD01D4BF38D6}" destId="{8B2E19AC-3BF8-4253-BE3E-D2A8EAD39E30}" srcOrd="2" destOrd="0" parTransId="{9EF6D399-7D96-4E98-9A1A-2751C3BE4440}" sibTransId="{4BE3BA28-E1D3-4C60-B6DC-BF90096FA928}"/>
    <dgm:cxn modelId="{15F4AAC1-F7A5-46C2-9A1E-E02E83B8C8BD}" srcId="{CB01B8D5-1A5A-4B0D-AA42-FD01D4BF38D6}" destId="{80875D68-6847-4B98-9994-CC83596B685A}" srcOrd="5" destOrd="0" parTransId="{ADF5BBBD-BA40-4D24-8243-C818D1CCB5FE}" sibTransId="{9934AF4A-C338-456E-81C2-16A420DF627C}"/>
    <dgm:cxn modelId="{99D88EC8-017F-416D-B425-B410A45C10A6}" type="presOf" srcId="{8B2E19AC-3BF8-4253-BE3E-D2A8EAD39E30}" destId="{5D57C00C-201D-4A73-BC33-36B8DF4B2E4C}" srcOrd="0" destOrd="0" presId="urn:microsoft.com/office/officeart/2016/7/layout/RepeatingBendingProcessNew"/>
    <dgm:cxn modelId="{8C3A96C8-6320-448E-9E90-0C1E444D9AE6}" srcId="{CB01B8D5-1A5A-4B0D-AA42-FD01D4BF38D6}" destId="{0F43E48A-D577-404C-AB46-2351CCD946DB}" srcOrd="8" destOrd="0" parTransId="{E14C548B-50FF-4495-BA99-6512D0899EF7}" sibTransId="{7EBA90F7-35A5-4EC2-908C-E97009BDD893}"/>
    <dgm:cxn modelId="{603019D2-2BA6-4FF7-8A70-16D44851B6EC}" type="presOf" srcId="{76EABBC0-9192-4D38-8991-EB1F0969256A}" destId="{B5131B93-5CE1-4B26-B8A0-15079442EC39}" srcOrd="1" destOrd="0" presId="urn:microsoft.com/office/officeart/2016/7/layout/RepeatingBendingProcessNew"/>
    <dgm:cxn modelId="{A718BCD3-52E7-41CA-BB3C-0F932F9871FB}" srcId="{CB01B8D5-1A5A-4B0D-AA42-FD01D4BF38D6}" destId="{0CE40730-E329-4210-885A-5CF08A6B877B}" srcOrd="7" destOrd="0" parTransId="{8D68F23A-BE15-4FAE-82BB-2D7D79F5BB3B}" sibTransId="{76EABBC0-9192-4D38-8991-EB1F0969256A}"/>
    <dgm:cxn modelId="{3900D6DD-D2BE-4B32-A9A5-50117FC61FA8}" type="presOf" srcId="{0CE40730-E329-4210-885A-5CF08A6B877B}" destId="{48FAB4B1-37A0-4769-9850-27C04E623226}" srcOrd="0" destOrd="0" presId="urn:microsoft.com/office/officeart/2016/7/layout/RepeatingBendingProcessNew"/>
    <dgm:cxn modelId="{BE004BE1-3471-48F0-B6CE-2133C6F834BF}" type="presOf" srcId="{4BE3BA28-E1D3-4C60-B6DC-BF90096FA928}" destId="{7443FBCD-D31E-4BA9-8671-A2D99BA3E690}" srcOrd="1" destOrd="0" presId="urn:microsoft.com/office/officeart/2016/7/layout/RepeatingBendingProcessNew"/>
    <dgm:cxn modelId="{1831A8F3-902D-4E90-B0A1-429C9023A05B}" srcId="{CB01B8D5-1A5A-4B0D-AA42-FD01D4BF38D6}" destId="{3600655B-406F-4D19-AF41-D2F31C88403E}" srcOrd="4" destOrd="0" parTransId="{820BD895-9962-4080-956C-5977AD60B81B}" sibTransId="{0027C7FA-B60A-4B40-831C-786C9E408E4B}"/>
    <dgm:cxn modelId="{96D26909-15A0-4791-A577-99FA911CCA3E}" type="presParOf" srcId="{C14EBDF7-D999-4359-83BB-D869E43441CE}" destId="{9CFBBB2B-FE73-4162-9975-32FAA6B85265}" srcOrd="0" destOrd="0" presId="urn:microsoft.com/office/officeart/2016/7/layout/RepeatingBendingProcessNew"/>
    <dgm:cxn modelId="{213CC79D-FD53-44B1-9749-2045D9498C23}" type="presParOf" srcId="{C14EBDF7-D999-4359-83BB-D869E43441CE}" destId="{49ABAB78-2BB4-4CC2-BA38-E77FD1901BAB}" srcOrd="1" destOrd="0" presId="urn:microsoft.com/office/officeart/2016/7/layout/RepeatingBendingProcessNew"/>
    <dgm:cxn modelId="{37E2926A-935F-4114-B456-9DC9C4C7398A}" type="presParOf" srcId="{49ABAB78-2BB4-4CC2-BA38-E77FD1901BAB}" destId="{CEBCB9F3-C80B-474D-9AE8-20FEBE21D189}" srcOrd="0" destOrd="0" presId="urn:microsoft.com/office/officeart/2016/7/layout/RepeatingBendingProcessNew"/>
    <dgm:cxn modelId="{FDBD3EDA-0916-4074-9DE7-C421898E3AD4}" type="presParOf" srcId="{C14EBDF7-D999-4359-83BB-D869E43441CE}" destId="{8F9A71FA-5D25-4B57-8C9A-768877B5D8AC}" srcOrd="2" destOrd="0" presId="urn:microsoft.com/office/officeart/2016/7/layout/RepeatingBendingProcessNew"/>
    <dgm:cxn modelId="{14D026DE-EAEA-4CD7-B4DD-5BB45B2316B4}" type="presParOf" srcId="{C14EBDF7-D999-4359-83BB-D869E43441CE}" destId="{AF0833B7-D1B1-4ECA-B4B0-2CA887156328}" srcOrd="3" destOrd="0" presId="urn:microsoft.com/office/officeart/2016/7/layout/RepeatingBendingProcessNew"/>
    <dgm:cxn modelId="{25B5A355-84C6-4C57-A32B-2C187DFA70D8}" type="presParOf" srcId="{AF0833B7-D1B1-4ECA-B4B0-2CA887156328}" destId="{A54A6980-07AE-4DEC-A7CF-1E4F6452A3AE}" srcOrd="0" destOrd="0" presId="urn:microsoft.com/office/officeart/2016/7/layout/RepeatingBendingProcessNew"/>
    <dgm:cxn modelId="{1BABDF69-330F-4D8A-87A8-FB1B21B8F2A3}" type="presParOf" srcId="{C14EBDF7-D999-4359-83BB-D869E43441CE}" destId="{5D57C00C-201D-4A73-BC33-36B8DF4B2E4C}" srcOrd="4" destOrd="0" presId="urn:microsoft.com/office/officeart/2016/7/layout/RepeatingBendingProcessNew"/>
    <dgm:cxn modelId="{4AF63391-674A-47B0-B2C6-07C31B169B3F}" type="presParOf" srcId="{C14EBDF7-D999-4359-83BB-D869E43441CE}" destId="{2803C96C-611C-40AB-8430-2A548AD126C2}" srcOrd="5" destOrd="0" presId="urn:microsoft.com/office/officeart/2016/7/layout/RepeatingBendingProcessNew"/>
    <dgm:cxn modelId="{4B8A9EE5-BDA6-43D4-8CB3-3C1BE6997D3D}" type="presParOf" srcId="{2803C96C-611C-40AB-8430-2A548AD126C2}" destId="{7443FBCD-D31E-4BA9-8671-A2D99BA3E690}" srcOrd="0" destOrd="0" presId="urn:microsoft.com/office/officeart/2016/7/layout/RepeatingBendingProcessNew"/>
    <dgm:cxn modelId="{0F84B13A-325C-421F-9A72-D797F7810D38}" type="presParOf" srcId="{C14EBDF7-D999-4359-83BB-D869E43441CE}" destId="{3FACB921-EE71-4E68-8F32-8BDAB25CBDEE}" srcOrd="6" destOrd="0" presId="urn:microsoft.com/office/officeart/2016/7/layout/RepeatingBendingProcessNew"/>
    <dgm:cxn modelId="{D9F72E1D-5C61-4010-8351-3BB1D36AB739}" type="presParOf" srcId="{C14EBDF7-D999-4359-83BB-D869E43441CE}" destId="{972AD547-785E-42E5-B40C-A2A6D6178A16}" srcOrd="7" destOrd="0" presId="urn:microsoft.com/office/officeart/2016/7/layout/RepeatingBendingProcessNew"/>
    <dgm:cxn modelId="{5BBA6489-283E-4CFE-B6F0-EC0A5458C5EC}" type="presParOf" srcId="{972AD547-785E-42E5-B40C-A2A6D6178A16}" destId="{24152192-CC69-46FC-864C-D21890176377}" srcOrd="0" destOrd="0" presId="urn:microsoft.com/office/officeart/2016/7/layout/RepeatingBendingProcessNew"/>
    <dgm:cxn modelId="{0656F457-089E-4C8B-AC44-99D5F361031C}" type="presParOf" srcId="{C14EBDF7-D999-4359-83BB-D869E43441CE}" destId="{9262C85F-3FB2-4DE4-91D6-C22A63FEDABD}" srcOrd="8" destOrd="0" presId="urn:microsoft.com/office/officeart/2016/7/layout/RepeatingBendingProcessNew"/>
    <dgm:cxn modelId="{95E2BCC4-8AEF-471C-949F-20080A343D24}" type="presParOf" srcId="{C14EBDF7-D999-4359-83BB-D869E43441CE}" destId="{181D6B67-5C3B-46EF-BF84-A98CECB5C3D7}" srcOrd="9" destOrd="0" presId="urn:microsoft.com/office/officeart/2016/7/layout/RepeatingBendingProcessNew"/>
    <dgm:cxn modelId="{1DF7A58E-C9A2-4289-B0BD-F44266DE1D2D}" type="presParOf" srcId="{181D6B67-5C3B-46EF-BF84-A98CECB5C3D7}" destId="{12B6A97B-C12D-455F-A8F4-1B93F9FF30B4}" srcOrd="0" destOrd="0" presId="urn:microsoft.com/office/officeart/2016/7/layout/RepeatingBendingProcessNew"/>
    <dgm:cxn modelId="{F89A5AFD-15E4-40F8-88D6-49D23A1D1094}" type="presParOf" srcId="{C14EBDF7-D999-4359-83BB-D869E43441CE}" destId="{5F5FD7E9-906D-4E11-A063-9520C045A5C4}" srcOrd="10" destOrd="0" presId="urn:microsoft.com/office/officeart/2016/7/layout/RepeatingBendingProcessNew"/>
    <dgm:cxn modelId="{9C2E768E-FDA5-4DA3-B29E-DC8D5CD493B5}" type="presParOf" srcId="{C14EBDF7-D999-4359-83BB-D869E43441CE}" destId="{67448145-03CD-4405-97F7-C03344C2CFA8}" srcOrd="11" destOrd="0" presId="urn:microsoft.com/office/officeart/2016/7/layout/RepeatingBendingProcessNew"/>
    <dgm:cxn modelId="{01D3EDC8-B38A-4E9D-9560-F7FE5F88C046}" type="presParOf" srcId="{67448145-03CD-4405-97F7-C03344C2CFA8}" destId="{C155B651-07C1-41F7-B310-12F37F7D17C4}" srcOrd="0" destOrd="0" presId="urn:microsoft.com/office/officeart/2016/7/layout/RepeatingBendingProcessNew"/>
    <dgm:cxn modelId="{B9263258-8496-4F91-A830-E0DA789F596F}" type="presParOf" srcId="{C14EBDF7-D999-4359-83BB-D869E43441CE}" destId="{F4468BED-F116-4C71-8FFB-DE2872A3ED19}" srcOrd="12" destOrd="0" presId="urn:microsoft.com/office/officeart/2016/7/layout/RepeatingBendingProcessNew"/>
    <dgm:cxn modelId="{83632728-2594-4DA0-A6B6-B9D6D67243DC}" type="presParOf" srcId="{C14EBDF7-D999-4359-83BB-D869E43441CE}" destId="{4A3A2337-F889-4940-91F5-E728E65BDB5C}" srcOrd="13" destOrd="0" presId="urn:microsoft.com/office/officeart/2016/7/layout/RepeatingBendingProcessNew"/>
    <dgm:cxn modelId="{C5D155D1-D21F-4DBA-A5C2-F9046D3C9E64}" type="presParOf" srcId="{4A3A2337-F889-4940-91F5-E728E65BDB5C}" destId="{86FA9DD9-8CD6-415A-A941-333BB528B05D}" srcOrd="0" destOrd="0" presId="urn:microsoft.com/office/officeart/2016/7/layout/RepeatingBendingProcessNew"/>
    <dgm:cxn modelId="{15E7F177-F696-4A02-B5D5-7ED9FF02C2C9}" type="presParOf" srcId="{C14EBDF7-D999-4359-83BB-D869E43441CE}" destId="{48FAB4B1-37A0-4769-9850-27C04E623226}" srcOrd="14" destOrd="0" presId="urn:microsoft.com/office/officeart/2016/7/layout/RepeatingBendingProcessNew"/>
    <dgm:cxn modelId="{731F4660-2E08-4FC7-9FBA-4CCAE7E951E2}" type="presParOf" srcId="{C14EBDF7-D999-4359-83BB-D869E43441CE}" destId="{52871421-3F42-4CDE-8126-5F8B67E9B17C}" srcOrd="15" destOrd="0" presId="urn:microsoft.com/office/officeart/2016/7/layout/RepeatingBendingProcessNew"/>
    <dgm:cxn modelId="{28A1F1E2-04FA-4B2D-A031-60FCEB58D189}" type="presParOf" srcId="{52871421-3F42-4CDE-8126-5F8B67E9B17C}" destId="{B5131B93-5CE1-4B26-B8A0-15079442EC39}" srcOrd="0" destOrd="0" presId="urn:microsoft.com/office/officeart/2016/7/layout/RepeatingBendingProcessNew"/>
    <dgm:cxn modelId="{0D86AD69-F9D9-4F35-B9A4-107EE76CEF6D}" type="presParOf" srcId="{C14EBDF7-D999-4359-83BB-D869E43441CE}" destId="{F35E50CB-BB81-4C18-ACC2-1E24B336F767}" srcOrd="16" destOrd="0" presId="urn:microsoft.com/office/officeart/2016/7/layout/RepeatingBendingProcessNew"/>
    <dgm:cxn modelId="{CA05EC60-40E9-4638-AF6C-671F73E025CC}" type="presParOf" srcId="{C14EBDF7-D999-4359-83BB-D869E43441CE}" destId="{3BB18601-DCBC-4479-8F97-9B0900882755}" srcOrd="17" destOrd="0" presId="urn:microsoft.com/office/officeart/2016/7/layout/RepeatingBendingProcessNew"/>
    <dgm:cxn modelId="{7FB56A85-CF73-4494-A373-7F605F54174E}" type="presParOf" srcId="{3BB18601-DCBC-4479-8F97-9B0900882755}" destId="{8AA1BFD4-DB87-45AE-865D-354ECCF00F4C}" srcOrd="0" destOrd="0" presId="urn:microsoft.com/office/officeart/2016/7/layout/RepeatingBendingProcessNew"/>
    <dgm:cxn modelId="{74AD814F-6FE6-42E9-92FC-D5F05510A8B7}" type="presParOf" srcId="{C14EBDF7-D999-4359-83BB-D869E43441CE}" destId="{38E183C1-815F-41BA-AC6B-169B3D38C5B2}" srcOrd="1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3E0F6E-B1F8-4CB4-8987-BCFF147B22D9}"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812D4693-B146-4B80-AD75-AF9FF4450284}">
      <dgm:prSet/>
      <dgm:spPr/>
      <dgm:t>
        <a:bodyPr/>
        <a:lstStyle/>
        <a:p>
          <a:r>
            <a:rPr lang="en-US"/>
            <a:t>Complete the platform migration assuring stability, expanded data storage, and computing horsepower</a:t>
          </a:r>
        </a:p>
      </dgm:t>
    </dgm:pt>
    <dgm:pt modelId="{DBC8E041-4E82-4EB3-9C9F-739077A0E906}" type="parTrans" cxnId="{540CB969-FEA9-4E3F-82C4-58E4FD9B6BEC}">
      <dgm:prSet/>
      <dgm:spPr/>
      <dgm:t>
        <a:bodyPr/>
        <a:lstStyle/>
        <a:p>
          <a:endParaRPr lang="en-US"/>
        </a:p>
      </dgm:t>
    </dgm:pt>
    <dgm:pt modelId="{ACD85BB5-2FFB-4CCB-A71A-2A5B1E11ABAE}" type="sibTrans" cxnId="{540CB969-FEA9-4E3F-82C4-58E4FD9B6BEC}">
      <dgm:prSet/>
      <dgm:spPr/>
      <dgm:t>
        <a:bodyPr/>
        <a:lstStyle/>
        <a:p>
          <a:endParaRPr lang="en-US"/>
        </a:p>
      </dgm:t>
    </dgm:pt>
    <dgm:pt modelId="{0670E483-AD17-4C23-B680-4904AB4BE6E6}">
      <dgm:prSet/>
      <dgm:spPr/>
      <dgm:t>
        <a:bodyPr/>
        <a:lstStyle/>
        <a:p>
          <a:r>
            <a:rPr lang="en-US" dirty="0"/>
            <a:t>Implement a new web site for the GeoLibrary</a:t>
          </a:r>
        </a:p>
      </dgm:t>
    </dgm:pt>
    <dgm:pt modelId="{03D68DD9-BAE1-4573-90D4-1F3601797E48}" type="parTrans" cxnId="{37AE48B4-7CCD-474A-9C97-224E3C077DF4}">
      <dgm:prSet/>
      <dgm:spPr/>
      <dgm:t>
        <a:bodyPr/>
        <a:lstStyle/>
        <a:p>
          <a:endParaRPr lang="en-US"/>
        </a:p>
      </dgm:t>
    </dgm:pt>
    <dgm:pt modelId="{589AF4B2-7292-4CAF-B32B-359B33E38DA6}" type="sibTrans" cxnId="{37AE48B4-7CCD-474A-9C97-224E3C077DF4}">
      <dgm:prSet/>
      <dgm:spPr/>
      <dgm:t>
        <a:bodyPr/>
        <a:lstStyle/>
        <a:p>
          <a:endParaRPr lang="en-US"/>
        </a:p>
      </dgm:t>
    </dgm:pt>
    <dgm:pt modelId="{9F0CF34E-BC67-4B8F-BB96-46D8939DA514}" type="pres">
      <dgm:prSet presAssocID="{593E0F6E-B1F8-4CB4-8987-BCFF147B22D9}" presName="outerComposite" presStyleCnt="0">
        <dgm:presLayoutVars>
          <dgm:chMax val="5"/>
          <dgm:dir/>
          <dgm:resizeHandles val="exact"/>
        </dgm:presLayoutVars>
      </dgm:prSet>
      <dgm:spPr/>
    </dgm:pt>
    <dgm:pt modelId="{9F09FF1C-DBDD-420E-98E1-B82505400D48}" type="pres">
      <dgm:prSet presAssocID="{593E0F6E-B1F8-4CB4-8987-BCFF147B22D9}" presName="dummyMaxCanvas" presStyleCnt="0">
        <dgm:presLayoutVars/>
      </dgm:prSet>
      <dgm:spPr/>
    </dgm:pt>
    <dgm:pt modelId="{24ED7D2C-36A6-4640-9C5E-D4DC114325A9}" type="pres">
      <dgm:prSet presAssocID="{593E0F6E-B1F8-4CB4-8987-BCFF147B22D9}" presName="TwoNodes_1" presStyleLbl="node1" presStyleIdx="0" presStyleCnt="2">
        <dgm:presLayoutVars>
          <dgm:bulletEnabled val="1"/>
        </dgm:presLayoutVars>
      </dgm:prSet>
      <dgm:spPr/>
    </dgm:pt>
    <dgm:pt modelId="{46B392FD-02F5-49FC-9EFD-B19AA2A73063}" type="pres">
      <dgm:prSet presAssocID="{593E0F6E-B1F8-4CB4-8987-BCFF147B22D9}" presName="TwoNodes_2" presStyleLbl="node1" presStyleIdx="1" presStyleCnt="2">
        <dgm:presLayoutVars>
          <dgm:bulletEnabled val="1"/>
        </dgm:presLayoutVars>
      </dgm:prSet>
      <dgm:spPr/>
    </dgm:pt>
    <dgm:pt modelId="{68FA3510-BDCE-4676-986F-4BDAC44A3733}" type="pres">
      <dgm:prSet presAssocID="{593E0F6E-B1F8-4CB4-8987-BCFF147B22D9}" presName="TwoConn_1-2" presStyleLbl="fgAccFollowNode1" presStyleIdx="0" presStyleCnt="1">
        <dgm:presLayoutVars>
          <dgm:bulletEnabled val="1"/>
        </dgm:presLayoutVars>
      </dgm:prSet>
      <dgm:spPr/>
    </dgm:pt>
    <dgm:pt modelId="{3B82C89B-C151-4A8B-B6F7-E7FE396EC869}" type="pres">
      <dgm:prSet presAssocID="{593E0F6E-B1F8-4CB4-8987-BCFF147B22D9}" presName="TwoNodes_1_text" presStyleLbl="node1" presStyleIdx="1" presStyleCnt="2">
        <dgm:presLayoutVars>
          <dgm:bulletEnabled val="1"/>
        </dgm:presLayoutVars>
      </dgm:prSet>
      <dgm:spPr/>
    </dgm:pt>
    <dgm:pt modelId="{E5FC36EC-3C2F-405C-8873-75717D6F2B62}" type="pres">
      <dgm:prSet presAssocID="{593E0F6E-B1F8-4CB4-8987-BCFF147B22D9}" presName="TwoNodes_2_text" presStyleLbl="node1" presStyleIdx="1" presStyleCnt="2">
        <dgm:presLayoutVars>
          <dgm:bulletEnabled val="1"/>
        </dgm:presLayoutVars>
      </dgm:prSet>
      <dgm:spPr/>
    </dgm:pt>
  </dgm:ptLst>
  <dgm:cxnLst>
    <dgm:cxn modelId="{F7F4C437-4BA3-4EB9-885E-EAF98AF228EA}" type="presOf" srcId="{593E0F6E-B1F8-4CB4-8987-BCFF147B22D9}" destId="{9F0CF34E-BC67-4B8F-BB96-46D8939DA514}" srcOrd="0" destOrd="0" presId="urn:microsoft.com/office/officeart/2005/8/layout/vProcess5"/>
    <dgm:cxn modelId="{9CFE3042-DD17-463A-AE43-F2D115FD309B}" type="presOf" srcId="{ACD85BB5-2FFB-4CCB-A71A-2A5B1E11ABAE}" destId="{68FA3510-BDCE-4676-986F-4BDAC44A3733}" srcOrd="0" destOrd="0" presId="urn:microsoft.com/office/officeart/2005/8/layout/vProcess5"/>
    <dgm:cxn modelId="{540CB969-FEA9-4E3F-82C4-58E4FD9B6BEC}" srcId="{593E0F6E-B1F8-4CB4-8987-BCFF147B22D9}" destId="{812D4693-B146-4B80-AD75-AF9FF4450284}" srcOrd="0" destOrd="0" parTransId="{DBC8E041-4E82-4EB3-9C9F-739077A0E906}" sibTransId="{ACD85BB5-2FFB-4CCB-A71A-2A5B1E11ABAE}"/>
    <dgm:cxn modelId="{41C5FB4C-5718-4C49-93C1-17ECEED8CCC3}" type="presOf" srcId="{812D4693-B146-4B80-AD75-AF9FF4450284}" destId="{3B82C89B-C151-4A8B-B6F7-E7FE396EC869}" srcOrd="1" destOrd="0" presId="urn:microsoft.com/office/officeart/2005/8/layout/vProcess5"/>
    <dgm:cxn modelId="{EFE20A53-228C-4137-8F23-C3B8C6267F9E}" type="presOf" srcId="{0670E483-AD17-4C23-B680-4904AB4BE6E6}" destId="{46B392FD-02F5-49FC-9EFD-B19AA2A73063}" srcOrd="0" destOrd="0" presId="urn:microsoft.com/office/officeart/2005/8/layout/vProcess5"/>
    <dgm:cxn modelId="{37AE48B4-7CCD-474A-9C97-224E3C077DF4}" srcId="{593E0F6E-B1F8-4CB4-8987-BCFF147B22D9}" destId="{0670E483-AD17-4C23-B680-4904AB4BE6E6}" srcOrd="1" destOrd="0" parTransId="{03D68DD9-BAE1-4573-90D4-1F3601797E48}" sibTransId="{589AF4B2-7292-4CAF-B32B-359B33E38DA6}"/>
    <dgm:cxn modelId="{B7ACE5C4-11AE-46EC-8FBD-17A6AC482ED8}" type="presOf" srcId="{812D4693-B146-4B80-AD75-AF9FF4450284}" destId="{24ED7D2C-36A6-4640-9C5E-D4DC114325A9}" srcOrd="0" destOrd="0" presId="urn:microsoft.com/office/officeart/2005/8/layout/vProcess5"/>
    <dgm:cxn modelId="{C06250F0-EBEB-4FD6-A5C0-937EC8E1DE7E}" type="presOf" srcId="{0670E483-AD17-4C23-B680-4904AB4BE6E6}" destId="{E5FC36EC-3C2F-405C-8873-75717D6F2B62}" srcOrd="1" destOrd="0" presId="urn:microsoft.com/office/officeart/2005/8/layout/vProcess5"/>
    <dgm:cxn modelId="{C9E597CF-A0DA-40E3-8C76-D7DA177F93C4}" type="presParOf" srcId="{9F0CF34E-BC67-4B8F-BB96-46D8939DA514}" destId="{9F09FF1C-DBDD-420E-98E1-B82505400D48}" srcOrd="0" destOrd="0" presId="urn:microsoft.com/office/officeart/2005/8/layout/vProcess5"/>
    <dgm:cxn modelId="{19646911-FA73-428E-BF28-9216F78D0AD3}" type="presParOf" srcId="{9F0CF34E-BC67-4B8F-BB96-46D8939DA514}" destId="{24ED7D2C-36A6-4640-9C5E-D4DC114325A9}" srcOrd="1" destOrd="0" presId="urn:microsoft.com/office/officeart/2005/8/layout/vProcess5"/>
    <dgm:cxn modelId="{F2B2B5B4-504F-4611-BC87-2908F961222B}" type="presParOf" srcId="{9F0CF34E-BC67-4B8F-BB96-46D8939DA514}" destId="{46B392FD-02F5-49FC-9EFD-B19AA2A73063}" srcOrd="2" destOrd="0" presId="urn:microsoft.com/office/officeart/2005/8/layout/vProcess5"/>
    <dgm:cxn modelId="{BABF8CA6-2F4E-4299-8C95-BC91BF10734C}" type="presParOf" srcId="{9F0CF34E-BC67-4B8F-BB96-46D8939DA514}" destId="{68FA3510-BDCE-4676-986F-4BDAC44A3733}" srcOrd="3" destOrd="0" presId="urn:microsoft.com/office/officeart/2005/8/layout/vProcess5"/>
    <dgm:cxn modelId="{23ED258C-0B44-4291-9CAF-5648AC9B14F0}" type="presParOf" srcId="{9F0CF34E-BC67-4B8F-BB96-46D8939DA514}" destId="{3B82C89B-C151-4A8B-B6F7-E7FE396EC869}" srcOrd="4" destOrd="0" presId="urn:microsoft.com/office/officeart/2005/8/layout/vProcess5"/>
    <dgm:cxn modelId="{359C5B5A-6858-4C9C-8DBD-F7B1BE309F25}" type="presParOf" srcId="{9F0CF34E-BC67-4B8F-BB96-46D8939DA514}" destId="{E5FC36EC-3C2F-405C-8873-75717D6F2B6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ABA8D5-046C-4BF9-8323-1BF40B516D97}"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79DECBD7-A4C9-45CC-A7C5-8E1345A73ED4}">
      <dgm:prSet/>
      <dgm:spPr/>
      <dgm:t>
        <a:bodyPr/>
        <a:lstStyle/>
        <a:p>
          <a:r>
            <a:rPr lang="en-US"/>
            <a:t>To properly host, serve, and archive these data we need both hardware and software.</a:t>
          </a:r>
        </a:p>
      </dgm:t>
    </dgm:pt>
    <dgm:pt modelId="{72972A82-FF2B-438C-80A9-746089B03366}" type="parTrans" cxnId="{3EF08F54-07A6-4BBA-8111-A27689E58D95}">
      <dgm:prSet/>
      <dgm:spPr/>
      <dgm:t>
        <a:bodyPr/>
        <a:lstStyle/>
        <a:p>
          <a:endParaRPr lang="en-US"/>
        </a:p>
      </dgm:t>
    </dgm:pt>
    <dgm:pt modelId="{9AB64CDD-ADD1-43C2-981E-6022C6BB4B58}" type="sibTrans" cxnId="{3EF08F54-07A6-4BBA-8111-A27689E58D95}">
      <dgm:prSet/>
      <dgm:spPr/>
      <dgm:t>
        <a:bodyPr/>
        <a:lstStyle/>
        <a:p>
          <a:endParaRPr lang="en-US"/>
        </a:p>
      </dgm:t>
    </dgm:pt>
    <dgm:pt modelId="{96504613-3DE4-44F5-BFEE-39D60087F8DF}">
      <dgm:prSet/>
      <dgm:spPr/>
      <dgm:t>
        <a:bodyPr/>
        <a:lstStyle/>
        <a:p>
          <a:r>
            <a:rPr lang="en-US" dirty="0"/>
            <a:t>We will try to use General Fund monies to acquire hardware and software.</a:t>
          </a:r>
        </a:p>
      </dgm:t>
    </dgm:pt>
    <dgm:pt modelId="{7727B039-EA08-45A8-96AD-E66B666C999F}" type="parTrans" cxnId="{9EC0A3E9-99C5-45D7-9A6D-484A75D008E6}">
      <dgm:prSet/>
      <dgm:spPr/>
      <dgm:t>
        <a:bodyPr/>
        <a:lstStyle/>
        <a:p>
          <a:endParaRPr lang="en-US"/>
        </a:p>
      </dgm:t>
    </dgm:pt>
    <dgm:pt modelId="{B2F8F266-8FC7-466F-B82A-45A981E50470}" type="sibTrans" cxnId="{9EC0A3E9-99C5-45D7-9A6D-484A75D008E6}">
      <dgm:prSet/>
      <dgm:spPr/>
      <dgm:t>
        <a:bodyPr/>
        <a:lstStyle/>
        <a:p>
          <a:endParaRPr lang="en-US"/>
        </a:p>
      </dgm:t>
    </dgm:pt>
    <dgm:pt modelId="{C5D4041E-28A3-4D22-A222-B18E5617B360}">
      <dgm:prSet/>
      <dgm:spPr/>
      <dgm:t>
        <a:bodyPr/>
        <a:lstStyle/>
        <a:p>
          <a:r>
            <a:rPr lang="en-US" dirty="0"/>
            <a:t>We need to increase our storage. (1 set of high resolution 6” 4-band tiffs = 56 TB)</a:t>
          </a:r>
        </a:p>
      </dgm:t>
    </dgm:pt>
    <dgm:pt modelId="{41D91A3C-88A7-4365-B01B-9F0B2FC736C4}" type="parTrans" cxnId="{AF967950-9377-4365-87F3-0A189D27B2DD}">
      <dgm:prSet/>
      <dgm:spPr/>
      <dgm:t>
        <a:bodyPr/>
        <a:lstStyle/>
        <a:p>
          <a:endParaRPr lang="en-US"/>
        </a:p>
      </dgm:t>
    </dgm:pt>
    <dgm:pt modelId="{8B12CE54-7764-4201-9BFF-526AAC349024}" type="sibTrans" cxnId="{AF967950-9377-4365-87F3-0A189D27B2DD}">
      <dgm:prSet/>
      <dgm:spPr/>
      <dgm:t>
        <a:bodyPr/>
        <a:lstStyle/>
        <a:p>
          <a:endParaRPr lang="en-US"/>
        </a:p>
      </dgm:t>
    </dgm:pt>
    <dgm:pt modelId="{42957982-4B70-426E-8212-6A5B7321D0F0}">
      <dgm:prSet/>
      <dgm:spPr/>
      <dgm:t>
        <a:bodyPr/>
        <a:lstStyle/>
        <a:p>
          <a:r>
            <a:rPr lang="en-US"/>
            <a:t>The Vexcel imagery is still not on-line for local use.</a:t>
          </a:r>
        </a:p>
      </dgm:t>
    </dgm:pt>
    <dgm:pt modelId="{F76D811D-D5D8-4158-AF6E-630C0FF25485}" type="parTrans" cxnId="{E6D82804-DF60-4117-BC2B-D0905EB411E0}">
      <dgm:prSet/>
      <dgm:spPr/>
      <dgm:t>
        <a:bodyPr/>
        <a:lstStyle/>
        <a:p>
          <a:endParaRPr lang="en-US"/>
        </a:p>
      </dgm:t>
    </dgm:pt>
    <dgm:pt modelId="{B33A086B-A949-409B-880E-88955004DC19}" type="sibTrans" cxnId="{E6D82804-DF60-4117-BC2B-D0905EB411E0}">
      <dgm:prSet/>
      <dgm:spPr/>
      <dgm:t>
        <a:bodyPr/>
        <a:lstStyle/>
        <a:p>
          <a:endParaRPr lang="en-US"/>
        </a:p>
      </dgm:t>
    </dgm:pt>
    <dgm:pt modelId="{6A6582DE-079A-41FA-9726-3AC123386576}">
      <dgm:prSet/>
      <dgm:spPr/>
      <dgm:t>
        <a:bodyPr/>
        <a:lstStyle/>
        <a:p>
          <a:r>
            <a:rPr lang="en-US"/>
            <a:t>There is bathy data coming which will be equally fat.</a:t>
          </a:r>
        </a:p>
      </dgm:t>
    </dgm:pt>
    <dgm:pt modelId="{5C0B2960-73AF-4F2F-84F8-A463EB7AF0CC}" type="parTrans" cxnId="{704F00CE-85A8-46DC-BF82-1C0FDC7F11BB}">
      <dgm:prSet/>
      <dgm:spPr/>
      <dgm:t>
        <a:bodyPr/>
        <a:lstStyle/>
        <a:p>
          <a:endParaRPr lang="en-US"/>
        </a:p>
      </dgm:t>
    </dgm:pt>
    <dgm:pt modelId="{9A30F508-3D0C-4D49-B798-7EB66B9FEFA3}" type="sibTrans" cxnId="{704F00CE-85A8-46DC-BF82-1C0FDC7F11BB}">
      <dgm:prSet/>
      <dgm:spPr/>
      <dgm:t>
        <a:bodyPr/>
        <a:lstStyle/>
        <a:p>
          <a:endParaRPr lang="en-US"/>
        </a:p>
      </dgm:t>
    </dgm:pt>
    <dgm:pt modelId="{D76277E3-D29A-494C-AC85-0D06D2D596E5}">
      <dgm:prSet/>
      <dgm:spPr/>
      <dgm:t>
        <a:bodyPr/>
        <a:lstStyle/>
        <a:p>
          <a:r>
            <a:rPr lang="en-US"/>
            <a:t>There is Land Cover and Forestry raster data on the way.</a:t>
          </a:r>
        </a:p>
      </dgm:t>
    </dgm:pt>
    <dgm:pt modelId="{623BCE2C-E276-45E7-8F1A-CFC447155368}" type="parTrans" cxnId="{08F7A3E8-FC62-453F-A396-DB8E32F9D06B}">
      <dgm:prSet/>
      <dgm:spPr/>
      <dgm:t>
        <a:bodyPr/>
        <a:lstStyle/>
        <a:p>
          <a:endParaRPr lang="en-US"/>
        </a:p>
      </dgm:t>
    </dgm:pt>
    <dgm:pt modelId="{E893321B-51F2-465E-BF6F-6D369CAC47DA}" type="sibTrans" cxnId="{08F7A3E8-FC62-453F-A396-DB8E32F9D06B}">
      <dgm:prSet/>
      <dgm:spPr/>
      <dgm:t>
        <a:bodyPr/>
        <a:lstStyle/>
        <a:p>
          <a:endParaRPr lang="en-US"/>
        </a:p>
      </dgm:t>
    </dgm:pt>
    <dgm:pt modelId="{762A1B94-7622-4CC0-8B67-DB94B05CFAA3}">
      <dgm:prSet/>
      <dgm:spPr/>
      <dgm:t>
        <a:bodyPr/>
        <a:lstStyle/>
        <a:p>
          <a:r>
            <a:rPr lang="en-US"/>
            <a:t>There is the new statewide DEM to load. </a:t>
          </a:r>
        </a:p>
      </dgm:t>
    </dgm:pt>
    <dgm:pt modelId="{418806AF-B719-4080-930A-F1B6927FF808}" type="parTrans" cxnId="{B0CB8890-4AAC-4A2F-BA81-B4E74200154F}">
      <dgm:prSet/>
      <dgm:spPr/>
      <dgm:t>
        <a:bodyPr/>
        <a:lstStyle/>
        <a:p>
          <a:endParaRPr lang="en-US"/>
        </a:p>
      </dgm:t>
    </dgm:pt>
    <dgm:pt modelId="{61059410-C284-4A40-A323-CE1729BA0AF7}" type="sibTrans" cxnId="{B0CB8890-4AAC-4A2F-BA81-B4E74200154F}">
      <dgm:prSet/>
      <dgm:spPr/>
      <dgm:t>
        <a:bodyPr/>
        <a:lstStyle/>
        <a:p>
          <a:endParaRPr lang="en-US"/>
        </a:p>
      </dgm:t>
    </dgm:pt>
    <dgm:pt modelId="{9FB3DB4D-9158-4357-B2FD-9FBEC3B7D1AC}">
      <dgm:prSet/>
      <dgm:spPr/>
      <dgm:t>
        <a:bodyPr/>
        <a:lstStyle/>
        <a:p>
          <a:r>
            <a:rPr lang="en-US"/>
            <a:t>New Software is needed to better support imagery downloads. </a:t>
          </a:r>
        </a:p>
      </dgm:t>
    </dgm:pt>
    <dgm:pt modelId="{67B6B6AE-709E-41AB-9AA5-2C548E6F44BE}" type="parTrans" cxnId="{3775A013-89C3-49C3-8E57-539D8BCBA18A}">
      <dgm:prSet/>
      <dgm:spPr/>
      <dgm:t>
        <a:bodyPr/>
        <a:lstStyle/>
        <a:p>
          <a:endParaRPr lang="en-US"/>
        </a:p>
      </dgm:t>
    </dgm:pt>
    <dgm:pt modelId="{5AA58389-DF69-429A-8D83-B16566A07060}" type="sibTrans" cxnId="{3775A013-89C3-49C3-8E57-539D8BCBA18A}">
      <dgm:prSet/>
      <dgm:spPr/>
      <dgm:t>
        <a:bodyPr/>
        <a:lstStyle/>
        <a:p>
          <a:endParaRPr lang="en-US"/>
        </a:p>
      </dgm:t>
    </dgm:pt>
    <dgm:pt modelId="{B77C1EB4-8A0D-4702-8DA5-BC5C4F314FF0}">
      <dgm:prSet/>
      <dgm:spPr/>
      <dgm:t>
        <a:bodyPr/>
        <a:lstStyle/>
        <a:p>
          <a:r>
            <a:rPr lang="en-US"/>
            <a:t>New Software is needed to support the Card Catalog and membership system.</a:t>
          </a:r>
        </a:p>
      </dgm:t>
    </dgm:pt>
    <dgm:pt modelId="{B4FD1124-691D-4DBB-B433-01092B3E097E}" type="parTrans" cxnId="{DDA61E33-5477-4F30-B391-347F8CF3EACE}">
      <dgm:prSet/>
      <dgm:spPr/>
      <dgm:t>
        <a:bodyPr/>
        <a:lstStyle/>
        <a:p>
          <a:endParaRPr lang="en-US"/>
        </a:p>
      </dgm:t>
    </dgm:pt>
    <dgm:pt modelId="{7AACBF9C-8756-4DC4-A5C1-7D53947ACA5F}" type="sibTrans" cxnId="{DDA61E33-5477-4F30-B391-347F8CF3EACE}">
      <dgm:prSet/>
      <dgm:spPr/>
      <dgm:t>
        <a:bodyPr/>
        <a:lstStyle/>
        <a:p>
          <a:endParaRPr lang="en-US"/>
        </a:p>
      </dgm:t>
    </dgm:pt>
    <dgm:pt modelId="{7C4E8208-2A27-4ED6-983A-A617DDC1313A}">
      <dgm:prSet/>
      <dgm:spPr/>
      <dgm:t>
        <a:bodyPr/>
        <a:lstStyle/>
        <a:p>
          <a:r>
            <a:rPr lang="en-US" dirty="0"/>
            <a:t>A process to price and sort this out could take 6 months.</a:t>
          </a:r>
        </a:p>
      </dgm:t>
    </dgm:pt>
    <dgm:pt modelId="{F28D001A-FCBF-4C62-99B6-3B26E958FCD6}" type="parTrans" cxnId="{AC271A78-9F42-4AC1-A192-ED68DA21C642}">
      <dgm:prSet/>
      <dgm:spPr/>
      <dgm:t>
        <a:bodyPr/>
        <a:lstStyle/>
        <a:p>
          <a:endParaRPr lang="en-US"/>
        </a:p>
      </dgm:t>
    </dgm:pt>
    <dgm:pt modelId="{9AF4D5C7-5D9B-4A1A-8824-149A6EB9DAF9}" type="sibTrans" cxnId="{AC271A78-9F42-4AC1-A192-ED68DA21C642}">
      <dgm:prSet/>
      <dgm:spPr/>
      <dgm:t>
        <a:bodyPr/>
        <a:lstStyle/>
        <a:p>
          <a:endParaRPr lang="en-US"/>
        </a:p>
      </dgm:t>
    </dgm:pt>
    <dgm:pt modelId="{2CDB5F84-DACA-4572-B316-D4FCB5330F74}" type="pres">
      <dgm:prSet presAssocID="{FFABA8D5-046C-4BF9-8323-1BF40B516D97}" presName="diagram" presStyleCnt="0">
        <dgm:presLayoutVars>
          <dgm:chPref val="1"/>
          <dgm:dir/>
          <dgm:animOne val="branch"/>
          <dgm:animLvl val="lvl"/>
          <dgm:resizeHandles val="exact"/>
        </dgm:presLayoutVars>
      </dgm:prSet>
      <dgm:spPr/>
    </dgm:pt>
    <dgm:pt modelId="{4FE4FE52-0BD2-44E7-B81B-B6565EED88D5}" type="pres">
      <dgm:prSet presAssocID="{79DECBD7-A4C9-45CC-A7C5-8E1345A73ED4}" presName="root1" presStyleCnt="0"/>
      <dgm:spPr/>
    </dgm:pt>
    <dgm:pt modelId="{E34FBDDD-AE7A-4B37-8B59-3A00EDFE2EB6}" type="pres">
      <dgm:prSet presAssocID="{79DECBD7-A4C9-45CC-A7C5-8E1345A73ED4}" presName="LevelOneTextNode" presStyleLbl="node0" presStyleIdx="0" presStyleCnt="6">
        <dgm:presLayoutVars>
          <dgm:chPref val="3"/>
        </dgm:presLayoutVars>
      </dgm:prSet>
      <dgm:spPr/>
    </dgm:pt>
    <dgm:pt modelId="{4022348A-311E-40F1-A495-D233A8A8BB65}" type="pres">
      <dgm:prSet presAssocID="{79DECBD7-A4C9-45CC-A7C5-8E1345A73ED4}" presName="level2hierChild" presStyleCnt="0"/>
      <dgm:spPr/>
    </dgm:pt>
    <dgm:pt modelId="{EA616E9F-FE09-4E49-8122-702C9A9A0096}" type="pres">
      <dgm:prSet presAssocID="{96504613-3DE4-44F5-BFEE-39D60087F8DF}" presName="root1" presStyleCnt="0"/>
      <dgm:spPr/>
    </dgm:pt>
    <dgm:pt modelId="{4D44E148-C41C-4144-B27E-8BC9F44474FD}" type="pres">
      <dgm:prSet presAssocID="{96504613-3DE4-44F5-BFEE-39D60087F8DF}" presName="LevelOneTextNode" presStyleLbl="node0" presStyleIdx="1" presStyleCnt="6">
        <dgm:presLayoutVars>
          <dgm:chPref val="3"/>
        </dgm:presLayoutVars>
      </dgm:prSet>
      <dgm:spPr/>
    </dgm:pt>
    <dgm:pt modelId="{EEB3DAA9-95AA-45C5-8DAB-A43598D05F96}" type="pres">
      <dgm:prSet presAssocID="{96504613-3DE4-44F5-BFEE-39D60087F8DF}" presName="level2hierChild" presStyleCnt="0"/>
      <dgm:spPr/>
    </dgm:pt>
    <dgm:pt modelId="{3885D187-807A-49B1-A85D-04E1C54F918A}" type="pres">
      <dgm:prSet presAssocID="{C5D4041E-28A3-4D22-A222-B18E5617B360}" presName="root1" presStyleCnt="0"/>
      <dgm:spPr/>
    </dgm:pt>
    <dgm:pt modelId="{76B7CF62-A9A1-4D47-8BC2-6AD7F7C8F59C}" type="pres">
      <dgm:prSet presAssocID="{C5D4041E-28A3-4D22-A222-B18E5617B360}" presName="LevelOneTextNode" presStyleLbl="node0" presStyleIdx="2" presStyleCnt="6">
        <dgm:presLayoutVars>
          <dgm:chPref val="3"/>
        </dgm:presLayoutVars>
      </dgm:prSet>
      <dgm:spPr/>
    </dgm:pt>
    <dgm:pt modelId="{8E105824-0EB0-4888-9EEA-B80A237045B8}" type="pres">
      <dgm:prSet presAssocID="{C5D4041E-28A3-4D22-A222-B18E5617B360}" presName="level2hierChild" presStyleCnt="0"/>
      <dgm:spPr/>
    </dgm:pt>
    <dgm:pt modelId="{77D85D36-D4B6-4A77-BB96-79283004DC25}" type="pres">
      <dgm:prSet presAssocID="{F76D811D-D5D8-4158-AF6E-630C0FF25485}" presName="conn2-1" presStyleLbl="parChTrans1D2" presStyleIdx="0" presStyleCnt="4"/>
      <dgm:spPr/>
    </dgm:pt>
    <dgm:pt modelId="{CEA33E50-A1DA-4F40-B9F3-54E4E141688F}" type="pres">
      <dgm:prSet presAssocID="{F76D811D-D5D8-4158-AF6E-630C0FF25485}" presName="connTx" presStyleLbl="parChTrans1D2" presStyleIdx="0" presStyleCnt="4"/>
      <dgm:spPr/>
    </dgm:pt>
    <dgm:pt modelId="{D266D536-C17D-4AF0-B6E1-AB88291515C4}" type="pres">
      <dgm:prSet presAssocID="{42957982-4B70-426E-8212-6A5B7321D0F0}" presName="root2" presStyleCnt="0"/>
      <dgm:spPr/>
    </dgm:pt>
    <dgm:pt modelId="{2C361BE9-0B1B-4331-8B5E-8CE01F0FB15F}" type="pres">
      <dgm:prSet presAssocID="{42957982-4B70-426E-8212-6A5B7321D0F0}" presName="LevelTwoTextNode" presStyleLbl="node2" presStyleIdx="0" presStyleCnt="4">
        <dgm:presLayoutVars>
          <dgm:chPref val="3"/>
        </dgm:presLayoutVars>
      </dgm:prSet>
      <dgm:spPr/>
    </dgm:pt>
    <dgm:pt modelId="{F1FBF966-A4CF-4BD4-8418-FEA77546CE50}" type="pres">
      <dgm:prSet presAssocID="{42957982-4B70-426E-8212-6A5B7321D0F0}" presName="level3hierChild" presStyleCnt="0"/>
      <dgm:spPr/>
    </dgm:pt>
    <dgm:pt modelId="{5FA08D8F-E003-4EF1-AB80-074F9C429085}" type="pres">
      <dgm:prSet presAssocID="{5C0B2960-73AF-4F2F-84F8-A463EB7AF0CC}" presName="conn2-1" presStyleLbl="parChTrans1D2" presStyleIdx="1" presStyleCnt="4"/>
      <dgm:spPr/>
    </dgm:pt>
    <dgm:pt modelId="{4F76B869-CD5D-4FC5-BA15-7A9949F29608}" type="pres">
      <dgm:prSet presAssocID="{5C0B2960-73AF-4F2F-84F8-A463EB7AF0CC}" presName="connTx" presStyleLbl="parChTrans1D2" presStyleIdx="1" presStyleCnt="4"/>
      <dgm:spPr/>
    </dgm:pt>
    <dgm:pt modelId="{8DCC6FFB-6035-487F-8644-3760E51FEAE3}" type="pres">
      <dgm:prSet presAssocID="{6A6582DE-079A-41FA-9726-3AC123386576}" presName="root2" presStyleCnt="0"/>
      <dgm:spPr/>
    </dgm:pt>
    <dgm:pt modelId="{B87436A2-E89F-4240-A534-0CC3922C0D54}" type="pres">
      <dgm:prSet presAssocID="{6A6582DE-079A-41FA-9726-3AC123386576}" presName="LevelTwoTextNode" presStyleLbl="node2" presStyleIdx="1" presStyleCnt="4">
        <dgm:presLayoutVars>
          <dgm:chPref val="3"/>
        </dgm:presLayoutVars>
      </dgm:prSet>
      <dgm:spPr/>
    </dgm:pt>
    <dgm:pt modelId="{0C351F15-E8A2-451B-A963-D49F78C7323E}" type="pres">
      <dgm:prSet presAssocID="{6A6582DE-079A-41FA-9726-3AC123386576}" presName="level3hierChild" presStyleCnt="0"/>
      <dgm:spPr/>
    </dgm:pt>
    <dgm:pt modelId="{C1455424-4D7A-4B77-A4EA-B217066848DE}" type="pres">
      <dgm:prSet presAssocID="{623BCE2C-E276-45E7-8F1A-CFC447155368}" presName="conn2-1" presStyleLbl="parChTrans1D2" presStyleIdx="2" presStyleCnt="4"/>
      <dgm:spPr/>
    </dgm:pt>
    <dgm:pt modelId="{FD019904-A516-4544-B074-E6CF2F8A57F3}" type="pres">
      <dgm:prSet presAssocID="{623BCE2C-E276-45E7-8F1A-CFC447155368}" presName="connTx" presStyleLbl="parChTrans1D2" presStyleIdx="2" presStyleCnt="4"/>
      <dgm:spPr/>
    </dgm:pt>
    <dgm:pt modelId="{473508B4-2AD0-4679-AD70-CC399BE9AA07}" type="pres">
      <dgm:prSet presAssocID="{D76277E3-D29A-494C-AC85-0D06D2D596E5}" presName="root2" presStyleCnt="0"/>
      <dgm:spPr/>
    </dgm:pt>
    <dgm:pt modelId="{B66BB538-E7D4-415C-9BAC-8AC00EBD84C4}" type="pres">
      <dgm:prSet presAssocID="{D76277E3-D29A-494C-AC85-0D06D2D596E5}" presName="LevelTwoTextNode" presStyleLbl="node2" presStyleIdx="2" presStyleCnt="4">
        <dgm:presLayoutVars>
          <dgm:chPref val="3"/>
        </dgm:presLayoutVars>
      </dgm:prSet>
      <dgm:spPr/>
    </dgm:pt>
    <dgm:pt modelId="{D9CD37F7-F534-41AB-ACE1-9E4997947A37}" type="pres">
      <dgm:prSet presAssocID="{D76277E3-D29A-494C-AC85-0D06D2D596E5}" presName="level3hierChild" presStyleCnt="0"/>
      <dgm:spPr/>
    </dgm:pt>
    <dgm:pt modelId="{60527C89-50DC-4736-9DC4-B9B6710AA158}" type="pres">
      <dgm:prSet presAssocID="{418806AF-B719-4080-930A-F1B6927FF808}" presName="conn2-1" presStyleLbl="parChTrans1D2" presStyleIdx="3" presStyleCnt="4"/>
      <dgm:spPr/>
    </dgm:pt>
    <dgm:pt modelId="{71471764-D70A-41DC-8C8E-5DA1289EF071}" type="pres">
      <dgm:prSet presAssocID="{418806AF-B719-4080-930A-F1B6927FF808}" presName="connTx" presStyleLbl="parChTrans1D2" presStyleIdx="3" presStyleCnt="4"/>
      <dgm:spPr/>
    </dgm:pt>
    <dgm:pt modelId="{CC908F84-2B4A-4A9B-B817-D039DA2E7DAB}" type="pres">
      <dgm:prSet presAssocID="{762A1B94-7622-4CC0-8B67-DB94B05CFAA3}" presName="root2" presStyleCnt="0"/>
      <dgm:spPr/>
    </dgm:pt>
    <dgm:pt modelId="{54BC9642-CEC5-45DC-820E-5A67C8B88490}" type="pres">
      <dgm:prSet presAssocID="{762A1B94-7622-4CC0-8B67-DB94B05CFAA3}" presName="LevelTwoTextNode" presStyleLbl="node2" presStyleIdx="3" presStyleCnt="4">
        <dgm:presLayoutVars>
          <dgm:chPref val="3"/>
        </dgm:presLayoutVars>
      </dgm:prSet>
      <dgm:spPr/>
    </dgm:pt>
    <dgm:pt modelId="{F1BBADD1-A9D7-4B23-BA16-A4D593F17031}" type="pres">
      <dgm:prSet presAssocID="{762A1B94-7622-4CC0-8B67-DB94B05CFAA3}" presName="level3hierChild" presStyleCnt="0"/>
      <dgm:spPr/>
    </dgm:pt>
    <dgm:pt modelId="{52FD0D9C-5841-49E9-BC5C-D47A7E14386E}" type="pres">
      <dgm:prSet presAssocID="{9FB3DB4D-9158-4357-B2FD-9FBEC3B7D1AC}" presName="root1" presStyleCnt="0"/>
      <dgm:spPr/>
    </dgm:pt>
    <dgm:pt modelId="{F8CF41C8-1E36-4188-9682-52F11751E7CD}" type="pres">
      <dgm:prSet presAssocID="{9FB3DB4D-9158-4357-B2FD-9FBEC3B7D1AC}" presName="LevelOneTextNode" presStyleLbl="node0" presStyleIdx="3" presStyleCnt="6">
        <dgm:presLayoutVars>
          <dgm:chPref val="3"/>
        </dgm:presLayoutVars>
      </dgm:prSet>
      <dgm:spPr/>
    </dgm:pt>
    <dgm:pt modelId="{D8F08667-8367-4FC9-8FD2-DA7AB8C57ADE}" type="pres">
      <dgm:prSet presAssocID="{9FB3DB4D-9158-4357-B2FD-9FBEC3B7D1AC}" presName="level2hierChild" presStyleCnt="0"/>
      <dgm:spPr/>
    </dgm:pt>
    <dgm:pt modelId="{561DA112-2D54-4E4F-A80F-48188CABAB33}" type="pres">
      <dgm:prSet presAssocID="{B77C1EB4-8A0D-4702-8DA5-BC5C4F314FF0}" presName="root1" presStyleCnt="0"/>
      <dgm:spPr/>
    </dgm:pt>
    <dgm:pt modelId="{405D2394-6422-4C2E-A637-F7C85356D336}" type="pres">
      <dgm:prSet presAssocID="{B77C1EB4-8A0D-4702-8DA5-BC5C4F314FF0}" presName="LevelOneTextNode" presStyleLbl="node0" presStyleIdx="4" presStyleCnt="6">
        <dgm:presLayoutVars>
          <dgm:chPref val="3"/>
        </dgm:presLayoutVars>
      </dgm:prSet>
      <dgm:spPr/>
    </dgm:pt>
    <dgm:pt modelId="{BDE08638-E083-48FD-B77A-B06FA1C20808}" type="pres">
      <dgm:prSet presAssocID="{B77C1EB4-8A0D-4702-8DA5-BC5C4F314FF0}" presName="level2hierChild" presStyleCnt="0"/>
      <dgm:spPr/>
    </dgm:pt>
    <dgm:pt modelId="{63D44380-0122-48BE-9425-77CAC79EA432}" type="pres">
      <dgm:prSet presAssocID="{7C4E8208-2A27-4ED6-983A-A617DDC1313A}" presName="root1" presStyleCnt="0"/>
      <dgm:spPr/>
    </dgm:pt>
    <dgm:pt modelId="{C12A82B5-3C0C-4543-BDCE-9352FE5F5EDD}" type="pres">
      <dgm:prSet presAssocID="{7C4E8208-2A27-4ED6-983A-A617DDC1313A}" presName="LevelOneTextNode" presStyleLbl="node0" presStyleIdx="5" presStyleCnt="6">
        <dgm:presLayoutVars>
          <dgm:chPref val="3"/>
        </dgm:presLayoutVars>
      </dgm:prSet>
      <dgm:spPr/>
    </dgm:pt>
    <dgm:pt modelId="{730F98F1-4225-4E71-85BC-6492F5E49215}" type="pres">
      <dgm:prSet presAssocID="{7C4E8208-2A27-4ED6-983A-A617DDC1313A}" presName="level2hierChild" presStyleCnt="0"/>
      <dgm:spPr/>
    </dgm:pt>
  </dgm:ptLst>
  <dgm:cxnLst>
    <dgm:cxn modelId="{E6D82804-DF60-4117-BC2B-D0905EB411E0}" srcId="{C5D4041E-28A3-4D22-A222-B18E5617B360}" destId="{42957982-4B70-426E-8212-6A5B7321D0F0}" srcOrd="0" destOrd="0" parTransId="{F76D811D-D5D8-4158-AF6E-630C0FF25485}" sibTransId="{B33A086B-A949-409B-880E-88955004DC19}"/>
    <dgm:cxn modelId="{FD35A40F-0178-4703-9F59-B6193AB16416}" type="presOf" srcId="{623BCE2C-E276-45E7-8F1A-CFC447155368}" destId="{FD019904-A516-4544-B074-E6CF2F8A57F3}" srcOrd="1" destOrd="0" presId="urn:microsoft.com/office/officeart/2005/8/layout/hierarchy2"/>
    <dgm:cxn modelId="{88A98013-FB9F-41A9-8B9C-E37312F4C918}" type="presOf" srcId="{623BCE2C-E276-45E7-8F1A-CFC447155368}" destId="{C1455424-4D7A-4B77-A4EA-B217066848DE}" srcOrd="0" destOrd="0" presId="urn:microsoft.com/office/officeart/2005/8/layout/hierarchy2"/>
    <dgm:cxn modelId="{3775A013-89C3-49C3-8E57-539D8BCBA18A}" srcId="{FFABA8D5-046C-4BF9-8323-1BF40B516D97}" destId="{9FB3DB4D-9158-4357-B2FD-9FBEC3B7D1AC}" srcOrd="3" destOrd="0" parTransId="{67B6B6AE-709E-41AB-9AA5-2C548E6F44BE}" sibTransId="{5AA58389-DF69-429A-8D83-B16566A07060}"/>
    <dgm:cxn modelId="{179CCA1F-C0B6-4263-B242-D879E96E5D4E}" type="presOf" srcId="{418806AF-B719-4080-930A-F1B6927FF808}" destId="{60527C89-50DC-4736-9DC4-B9B6710AA158}" srcOrd="0" destOrd="0" presId="urn:microsoft.com/office/officeart/2005/8/layout/hierarchy2"/>
    <dgm:cxn modelId="{F7A69223-3149-40AE-AE67-8C6A88798E57}" type="presOf" srcId="{96504613-3DE4-44F5-BFEE-39D60087F8DF}" destId="{4D44E148-C41C-4144-B27E-8BC9F44474FD}" srcOrd="0" destOrd="0" presId="urn:microsoft.com/office/officeart/2005/8/layout/hierarchy2"/>
    <dgm:cxn modelId="{1370D92E-DCA2-482B-881A-500F19DE6ABA}" type="presOf" srcId="{9FB3DB4D-9158-4357-B2FD-9FBEC3B7D1AC}" destId="{F8CF41C8-1E36-4188-9682-52F11751E7CD}" srcOrd="0" destOrd="0" presId="urn:microsoft.com/office/officeart/2005/8/layout/hierarchy2"/>
    <dgm:cxn modelId="{DDA61E33-5477-4F30-B391-347F8CF3EACE}" srcId="{FFABA8D5-046C-4BF9-8323-1BF40B516D97}" destId="{B77C1EB4-8A0D-4702-8DA5-BC5C4F314FF0}" srcOrd="4" destOrd="0" parTransId="{B4FD1124-691D-4DBB-B433-01092B3E097E}" sibTransId="{7AACBF9C-8756-4DC4-A5C1-7D53947ACA5F}"/>
    <dgm:cxn modelId="{A8569C38-5F3A-4269-9536-F50927E2280A}" type="presOf" srcId="{F76D811D-D5D8-4158-AF6E-630C0FF25485}" destId="{CEA33E50-A1DA-4F40-B9F3-54E4E141688F}" srcOrd="1" destOrd="0" presId="urn:microsoft.com/office/officeart/2005/8/layout/hierarchy2"/>
    <dgm:cxn modelId="{C49B0140-104A-40D3-8547-540B101E11F1}" type="presOf" srcId="{FFABA8D5-046C-4BF9-8323-1BF40B516D97}" destId="{2CDB5F84-DACA-4572-B316-D4FCB5330F74}" srcOrd="0" destOrd="0" presId="urn:microsoft.com/office/officeart/2005/8/layout/hierarchy2"/>
    <dgm:cxn modelId="{D1E5B162-1ABE-4344-9C28-D20F9FDC53E7}" type="presOf" srcId="{7C4E8208-2A27-4ED6-983A-A617DDC1313A}" destId="{C12A82B5-3C0C-4543-BDCE-9352FE5F5EDD}" srcOrd="0" destOrd="0" presId="urn:microsoft.com/office/officeart/2005/8/layout/hierarchy2"/>
    <dgm:cxn modelId="{B891D14A-ED77-4DBA-B28E-9100F962826D}" type="presOf" srcId="{F76D811D-D5D8-4158-AF6E-630C0FF25485}" destId="{77D85D36-D4B6-4A77-BB96-79283004DC25}" srcOrd="0" destOrd="0" presId="urn:microsoft.com/office/officeart/2005/8/layout/hierarchy2"/>
    <dgm:cxn modelId="{AF967950-9377-4365-87F3-0A189D27B2DD}" srcId="{FFABA8D5-046C-4BF9-8323-1BF40B516D97}" destId="{C5D4041E-28A3-4D22-A222-B18E5617B360}" srcOrd="2" destOrd="0" parTransId="{41D91A3C-88A7-4365-B01B-9F0B2FC736C4}" sibTransId="{8B12CE54-7764-4201-9BFF-526AAC349024}"/>
    <dgm:cxn modelId="{3EF08F54-07A6-4BBA-8111-A27689E58D95}" srcId="{FFABA8D5-046C-4BF9-8323-1BF40B516D97}" destId="{79DECBD7-A4C9-45CC-A7C5-8E1345A73ED4}" srcOrd="0" destOrd="0" parTransId="{72972A82-FF2B-438C-80A9-746089B03366}" sibTransId="{9AB64CDD-ADD1-43C2-981E-6022C6BB4B58}"/>
    <dgm:cxn modelId="{AC271A78-9F42-4AC1-A192-ED68DA21C642}" srcId="{FFABA8D5-046C-4BF9-8323-1BF40B516D97}" destId="{7C4E8208-2A27-4ED6-983A-A617DDC1313A}" srcOrd="5" destOrd="0" parTransId="{F28D001A-FCBF-4C62-99B6-3B26E958FCD6}" sibTransId="{9AF4D5C7-5D9B-4A1A-8824-149A6EB9DAF9}"/>
    <dgm:cxn modelId="{EB045D7A-D035-4B0E-8AFB-6D9E0C0EEF5F}" type="presOf" srcId="{762A1B94-7622-4CC0-8B67-DB94B05CFAA3}" destId="{54BC9642-CEC5-45DC-820E-5A67C8B88490}" srcOrd="0" destOrd="0" presId="urn:microsoft.com/office/officeart/2005/8/layout/hierarchy2"/>
    <dgm:cxn modelId="{4B78695A-8CD3-45AF-BED8-BD48C0C7D5FF}" type="presOf" srcId="{79DECBD7-A4C9-45CC-A7C5-8E1345A73ED4}" destId="{E34FBDDD-AE7A-4B37-8B59-3A00EDFE2EB6}" srcOrd="0" destOrd="0" presId="urn:microsoft.com/office/officeart/2005/8/layout/hierarchy2"/>
    <dgm:cxn modelId="{EB7EEB7A-19F5-444D-A635-27321A574815}" type="presOf" srcId="{5C0B2960-73AF-4F2F-84F8-A463EB7AF0CC}" destId="{5FA08D8F-E003-4EF1-AB80-074F9C429085}" srcOrd="0" destOrd="0" presId="urn:microsoft.com/office/officeart/2005/8/layout/hierarchy2"/>
    <dgm:cxn modelId="{C01DB27C-874E-4A69-BEF2-B36A3ACD006A}" type="presOf" srcId="{B77C1EB4-8A0D-4702-8DA5-BC5C4F314FF0}" destId="{405D2394-6422-4C2E-A637-F7C85356D336}" srcOrd="0" destOrd="0" presId="urn:microsoft.com/office/officeart/2005/8/layout/hierarchy2"/>
    <dgm:cxn modelId="{D8BF658F-DC67-4288-A7E7-22F57C1E5D9C}" type="presOf" srcId="{6A6582DE-079A-41FA-9726-3AC123386576}" destId="{B87436A2-E89F-4240-A534-0CC3922C0D54}" srcOrd="0" destOrd="0" presId="urn:microsoft.com/office/officeart/2005/8/layout/hierarchy2"/>
    <dgm:cxn modelId="{B0CB8890-4AAC-4A2F-BA81-B4E74200154F}" srcId="{C5D4041E-28A3-4D22-A222-B18E5617B360}" destId="{762A1B94-7622-4CC0-8B67-DB94B05CFAA3}" srcOrd="3" destOrd="0" parTransId="{418806AF-B719-4080-930A-F1B6927FF808}" sibTransId="{61059410-C284-4A40-A323-CE1729BA0AF7}"/>
    <dgm:cxn modelId="{58E7CF92-DE3E-49EF-8179-C7F53F5C920E}" type="presOf" srcId="{C5D4041E-28A3-4D22-A222-B18E5617B360}" destId="{76B7CF62-A9A1-4D47-8BC2-6AD7F7C8F59C}" srcOrd="0" destOrd="0" presId="urn:microsoft.com/office/officeart/2005/8/layout/hierarchy2"/>
    <dgm:cxn modelId="{E6927F99-4CCE-4DC2-B6AF-74CBC0A3F68F}" type="presOf" srcId="{418806AF-B719-4080-930A-F1B6927FF808}" destId="{71471764-D70A-41DC-8C8E-5DA1289EF071}" srcOrd="1" destOrd="0" presId="urn:microsoft.com/office/officeart/2005/8/layout/hierarchy2"/>
    <dgm:cxn modelId="{1D5DC3A1-14E1-4531-A522-4E37E8270B01}" type="presOf" srcId="{5C0B2960-73AF-4F2F-84F8-A463EB7AF0CC}" destId="{4F76B869-CD5D-4FC5-BA15-7A9949F29608}" srcOrd="1" destOrd="0" presId="urn:microsoft.com/office/officeart/2005/8/layout/hierarchy2"/>
    <dgm:cxn modelId="{644319C0-6A43-44D7-8589-3D879886C40E}" type="presOf" srcId="{42957982-4B70-426E-8212-6A5B7321D0F0}" destId="{2C361BE9-0B1B-4331-8B5E-8CE01F0FB15F}" srcOrd="0" destOrd="0" presId="urn:microsoft.com/office/officeart/2005/8/layout/hierarchy2"/>
    <dgm:cxn modelId="{704F00CE-85A8-46DC-BF82-1C0FDC7F11BB}" srcId="{C5D4041E-28A3-4D22-A222-B18E5617B360}" destId="{6A6582DE-079A-41FA-9726-3AC123386576}" srcOrd="1" destOrd="0" parTransId="{5C0B2960-73AF-4F2F-84F8-A463EB7AF0CC}" sibTransId="{9A30F508-3D0C-4D49-B798-7EB66B9FEFA3}"/>
    <dgm:cxn modelId="{08F7A3E8-FC62-453F-A396-DB8E32F9D06B}" srcId="{C5D4041E-28A3-4D22-A222-B18E5617B360}" destId="{D76277E3-D29A-494C-AC85-0D06D2D596E5}" srcOrd="2" destOrd="0" parTransId="{623BCE2C-E276-45E7-8F1A-CFC447155368}" sibTransId="{E893321B-51F2-465E-BF6F-6D369CAC47DA}"/>
    <dgm:cxn modelId="{9EC0A3E9-99C5-45D7-9A6D-484A75D008E6}" srcId="{FFABA8D5-046C-4BF9-8323-1BF40B516D97}" destId="{96504613-3DE4-44F5-BFEE-39D60087F8DF}" srcOrd="1" destOrd="0" parTransId="{7727B039-EA08-45A8-96AD-E66B666C999F}" sibTransId="{B2F8F266-8FC7-466F-B82A-45A981E50470}"/>
    <dgm:cxn modelId="{4A32E4FB-640B-4944-8F7C-5C23BD4ADB72}" type="presOf" srcId="{D76277E3-D29A-494C-AC85-0D06D2D596E5}" destId="{B66BB538-E7D4-415C-9BAC-8AC00EBD84C4}" srcOrd="0" destOrd="0" presId="urn:microsoft.com/office/officeart/2005/8/layout/hierarchy2"/>
    <dgm:cxn modelId="{E82065C5-EC21-4EC6-B744-AF25D09C2776}" type="presParOf" srcId="{2CDB5F84-DACA-4572-B316-D4FCB5330F74}" destId="{4FE4FE52-0BD2-44E7-B81B-B6565EED88D5}" srcOrd="0" destOrd="0" presId="urn:microsoft.com/office/officeart/2005/8/layout/hierarchy2"/>
    <dgm:cxn modelId="{43565411-8F9B-41C2-AF65-456EBBE58B00}" type="presParOf" srcId="{4FE4FE52-0BD2-44E7-B81B-B6565EED88D5}" destId="{E34FBDDD-AE7A-4B37-8B59-3A00EDFE2EB6}" srcOrd="0" destOrd="0" presId="urn:microsoft.com/office/officeart/2005/8/layout/hierarchy2"/>
    <dgm:cxn modelId="{F639338C-A434-4F4D-B3BD-37EDB35C6145}" type="presParOf" srcId="{4FE4FE52-0BD2-44E7-B81B-B6565EED88D5}" destId="{4022348A-311E-40F1-A495-D233A8A8BB65}" srcOrd="1" destOrd="0" presId="urn:microsoft.com/office/officeart/2005/8/layout/hierarchy2"/>
    <dgm:cxn modelId="{AA61A7E6-1515-4904-8EA0-2136E858F957}" type="presParOf" srcId="{2CDB5F84-DACA-4572-B316-D4FCB5330F74}" destId="{EA616E9F-FE09-4E49-8122-702C9A9A0096}" srcOrd="1" destOrd="0" presId="urn:microsoft.com/office/officeart/2005/8/layout/hierarchy2"/>
    <dgm:cxn modelId="{26BD70C6-F82B-4CC1-9854-5C62280ADFCE}" type="presParOf" srcId="{EA616E9F-FE09-4E49-8122-702C9A9A0096}" destId="{4D44E148-C41C-4144-B27E-8BC9F44474FD}" srcOrd="0" destOrd="0" presId="urn:microsoft.com/office/officeart/2005/8/layout/hierarchy2"/>
    <dgm:cxn modelId="{F0528D6A-50A2-4340-ADB0-D89A31798DAC}" type="presParOf" srcId="{EA616E9F-FE09-4E49-8122-702C9A9A0096}" destId="{EEB3DAA9-95AA-45C5-8DAB-A43598D05F96}" srcOrd="1" destOrd="0" presId="urn:microsoft.com/office/officeart/2005/8/layout/hierarchy2"/>
    <dgm:cxn modelId="{DB2A2C8A-5921-45D7-9FA2-76495A4B7013}" type="presParOf" srcId="{2CDB5F84-DACA-4572-B316-D4FCB5330F74}" destId="{3885D187-807A-49B1-A85D-04E1C54F918A}" srcOrd="2" destOrd="0" presId="urn:microsoft.com/office/officeart/2005/8/layout/hierarchy2"/>
    <dgm:cxn modelId="{CCA45D89-0540-4CE1-9887-69A1D2889718}" type="presParOf" srcId="{3885D187-807A-49B1-A85D-04E1C54F918A}" destId="{76B7CF62-A9A1-4D47-8BC2-6AD7F7C8F59C}" srcOrd="0" destOrd="0" presId="urn:microsoft.com/office/officeart/2005/8/layout/hierarchy2"/>
    <dgm:cxn modelId="{91AF803F-25F9-4909-8699-C3F9DC203D1B}" type="presParOf" srcId="{3885D187-807A-49B1-A85D-04E1C54F918A}" destId="{8E105824-0EB0-4888-9EEA-B80A237045B8}" srcOrd="1" destOrd="0" presId="urn:microsoft.com/office/officeart/2005/8/layout/hierarchy2"/>
    <dgm:cxn modelId="{F83F3E62-B5DB-41B6-99A5-ECB0EEB0B8F5}" type="presParOf" srcId="{8E105824-0EB0-4888-9EEA-B80A237045B8}" destId="{77D85D36-D4B6-4A77-BB96-79283004DC25}" srcOrd="0" destOrd="0" presId="urn:microsoft.com/office/officeart/2005/8/layout/hierarchy2"/>
    <dgm:cxn modelId="{6EF13053-557C-4BF8-906A-5840097364E5}" type="presParOf" srcId="{77D85D36-D4B6-4A77-BB96-79283004DC25}" destId="{CEA33E50-A1DA-4F40-B9F3-54E4E141688F}" srcOrd="0" destOrd="0" presId="urn:microsoft.com/office/officeart/2005/8/layout/hierarchy2"/>
    <dgm:cxn modelId="{A6F0EEAC-D824-48D7-A9B5-0B337CDE1888}" type="presParOf" srcId="{8E105824-0EB0-4888-9EEA-B80A237045B8}" destId="{D266D536-C17D-4AF0-B6E1-AB88291515C4}" srcOrd="1" destOrd="0" presId="urn:microsoft.com/office/officeart/2005/8/layout/hierarchy2"/>
    <dgm:cxn modelId="{B4B55E35-6288-491F-8BC2-9E9D6D6A1C97}" type="presParOf" srcId="{D266D536-C17D-4AF0-B6E1-AB88291515C4}" destId="{2C361BE9-0B1B-4331-8B5E-8CE01F0FB15F}" srcOrd="0" destOrd="0" presId="urn:microsoft.com/office/officeart/2005/8/layout/hierarchy2"/>
    <dgm:cxn modelId="{A28CEB88-C9C6-4B4A-A9F9-41FDB3F1BDDB}" type="presParOf" srcId="{D266D536-C17D-4AF0-B6E1-AB88291515C4}" destId="{F1FBF966-A4CF-4BD4-8418-FEA77546CE50}" srcOrd="1" destOrd="0" presId="urn:microsoft.com/office/officeart/2005/8/layout/hierarchy2"/>
    <dgm:cxn modelId="{C97982DC-12F7-4944-887D-3C608EE999C9}" type="presParOf" srcId="{8E105824-0EB0-4888-9EEA-B80A237045B8}" destId="{5FA08D8F-E003-4EF1-AB80-074F9C429085}" srcOrd="2" destOrd="0" presId="urn:microsoft.com/office/officeart/2005/8/layout/hierarchy2"/>
    <dgm:cxn modelId="{0C9EFDC3-2041-4858-B45E-BF1A2AAFDA87}" type="presParOf" srcId="{5FA08D8F-E003-4EF1-AB80-074F9C429085}" destId="{4F76B869-CD5D-4FC5-BA15-7A9949F29608}" srcOrd="0" destOrd="0" presId="urn:microsoft.com/office/officeart/2005/8/layout/hierarchy2"/>
    <dgm:cxn modelId="{E57441A0-F01D-41B9-B7D4-3DA4CAC63C46}" type="presParOf" srcId="{8E105824-0EB0-4888-9EEA-B80A237045B8}" destId="{8DCC6FFB-6035-487F-8644-3760E51FEAE3}" srcOrd="3" destOrd="0" presId="urn:microsoft.com/office/officeart/2005/8/layout/hierarchy2"/>
    <dgm:cxn modelId="{29029A5E-C718-4BC3-B431-63DFAFA7A08C}" type="presParOf" srcId="{8DCC6FFB-6035-487F-8644-3760E51FEAE3}" destId="{B87436A2-E89F-4240-A534-0CC3922C0D54}" srcOrd="0" destOrd="0" presId="urn:microsoft.com/office/officeart/2005/8/layout/hierarchy2"/>
    <dgm:cxn modelId="{A50C6F15-81C6-4369-9551-E308FA1D00E3}" type="presParOf" srcId="{8DCC6FFB-6035-487F-8644-3760E51FEAE3}" destId="{0C351F15-E8A2-451B-A963-D49F78C7323E}" srcOrd="1" destOrd="0" presId="urn:microsoft.com/office/officeart/2005/8/layout/hierarchy2"/>
    <dgm:cxn modelId="{7B048998-F46E-4870-9A99-2C939A823934}" type="presParOf" srcId="{8E105824-0EB0-4888-9EEA-B80A237045B8}" destId="{C1455424-4D7A-4B77-A4EA-B217066848DE}" srcOrd="4" destOrd="0" presId="urn:microsoft.com/office/officeart/2005/8/layout/hierarchy2"/>
    <dgm:cxn modelId="{F6C1E6E4-0203-4C76-AB2A-E6E9CB44C4B0}" type="presParOf" srcId="{C1455424-4D7A-4B77-A4EA-B217066848DE}" destId="{FD019904-A516-4544-B074-E6CF2F8A57F3}" srcOrd="0" destOrd="0" presId="urn:microsoft.com/office/officeart/2005/8/layout/hierarchy2"/>
    <dgm:cxn modelId="{C3F59031-7372-4F90-BF87-720C07B1CC49}" type="presParOf" srcId="{8E105824-0EB0-4888-9EEA-B80A237045B8}" destId="{473508B4-2AD0-4679-AD70-CC399BE9AA07}" srcOrd="5" destOrd="0" presId="urn:microsoft.com/office/officeart/2005/8/layout/hierarchy2"/>
    <dgm:cxn modelId="{4C57325F-0E54-40A9-93DF-2130104FBA1D}" type="presParOf" srcId="{473508B4-2AD0-4679-AD70-CC399BE9AA07}" destId="{B66BB538-E7D4-415C-9BAC-8AC00EBD84C4}" srcOrd="0" destOrd="0" presId="urn:microsoft.com/office/officeart/2005/8/layout/hierarchy2"/>
    <dgm:cxn modelId="{1E5B7745-5B4B-403D-989E-27424900F421}" type="presParOf" srcId="{473508B4-2AD0-4679-AD70-CC399BE9AA07}" destId="{D9CD37F7-F534-41AB-ACE1-9E4997947A37}" srcOrd="1" destOrd="0" presId="urn:microsoft.com/office/officeart/2005/8/layout/hierarchy2"/>
    <dgm:cxn modelId="{8AFBDF7E-4AFE-4581-96D7-289DC92099B0}" type="presParOf" srcId="{8E105824-0EB0-4888-9EEA-B80A237045B8}" destId="{60527C89-50DC-4736-9DC4-B9B6710AA158}" srcOrd="6" destOrd="0" presId="urn:microsoft.com/office/officeart/2005/8/layout/hierarchy2"/>
    <dgm:cxn modelId="{0DE2D96B-C7BF-4053-A54E-C481F4426FD4}" type="presParOf" srcId="{60527C89-50DC-4736-9DC4-B9B6710AA158}" destId="{71471764-D70A-41DC-8C8E-5DA1289EF071}" srcOrd="0" destOrd="0" presId="urn:microsoft.com/office/officeart/2005/8/layout/hierarchy2"/>
    <dgm:cxn modelId="{4E4CF24F-96D6-43B5-8606-E66C1459240A}" type="presParOf" srcId="{8E105824-0EB0-4888-9EEA-B80A237045B8}" destId="{CC908F84-2B4A-4A9B-B817-D039DA2E7DAB}" srcOrd="7" destOrd="0" presId="urn:microsoft.com/office/officeart/2005/8/layout/hierarchy2"/>
    <dgm:cxn modelId="{AA8309D5-91F9-42ED-B2F9-328B335E4751}" type="presParOf" srcId="{CC908F84-2B4A-4A9B-B817-D039DA2E7DAB}" destId="{54BC9642-CEC5-45DC-820E-5A67C8B88490}" srcOrd="0" destOrd="0" presId="urn:microsoft.com/office/officeart/2005/8/layout/hierarchy2"/>
    <dgm:cxn modelId="{E024C596-FA3D-4CC5-927C-DF965B6A6AAD}" type="presParOf" srcId="{CC908F84-2B4A-4A9B-B817-D039DA2E7DAB}" destId="{F1BBADD1-A9D7-4B23-BA16-A4D593F17031}" srcOrd="1" destOrd="0" presId="urn:microsoft.com/office/officeart/2005/8/layout/hierarchy2"/>
    <dgm:cxn modelId="{73A0673C-2E40-4BE6-A606-F67551B15F1C}" type="presParOf" srcId="{2CDB5F84-DACA-4572-B316-D4FCB5330F74}" destId="{52FD0D9C-5841-49E9-BC5C-D47A7E14386E}" srcOrd="3" destOrd="0" presId="urn:microsoft.com/office/officeart/2005/8/layout/hierarchy2"/>
    <dgm:cxn modelId="{49437565-0EEB-418D-BD6F-5EFBE5DDBF23}" type="presParOf" srcId="{52FD0D9C-5841-49E9-BC5C-D47A7E14386E}" destId="{F8CF41C8-1E36-4188-9682-52F11751E7CD}" srcOrd="0" destOrd="0" presId="urn:microsoft.com/office/officeart/2005/8/layout/hierarchy2"/>
    <dgm:cxn modelId="{A758C34D-4FCD-4328-9E5B-0EA2E72F4873}" type="presParOf" srcId="{52FD0D9C-5841-49E9-BC5C-D47A7E14386E}" destId="{D8F08667-8367-4FC9-8FD2-DA7AB8C57ADE}" srcOrd="1" destOrd="0" presId="urn:microsoft.com/office/officeart/2005/8/layout/hierarchy2"/>
    <dgm:cxn modelId="{B0CDC684-E3C2-436F-A7B6-1A3504526148}" type="presParOf" srcId="{2CDB5F84-DACA-4572-B316-D4FCB5330F74}" destId="{561DA112-2D54-4E4F-A80F-48188CABAB33}" srcOrd="4" destOrd="0" presId="urn:microsoft.com/office/officeart/2005/8/layout/hierarchy2"/>
    <dgm:cxn modelId="{EAC57256-87BA-4C95-8B61-22269F246A9F}" type="presParOf" srcId="{561DA112-2D54-4E4F-A80F-48188CABAB33}" destId="{405D2394-6422-4C2E-A637-F7C85356D336}" srcOrd="0" destOrd="0" presId="urn:microsoft.com/office/officeart/2005/8/layout/hierarchy2"/>
    <dgm:cxn modelId="{F4CEE3BB-18C9-44EB-BDE1-28A3C37BF820}" type="presParOf" srcId="{561DA112-2D54-4E4F-A80F-48188CABAB33}" destId="{BDE08638-E083-48FD-B77A-B06FA1C20808}" srcOrd="1" destOrd="0" presId="urn:microsoft.com/office/officeart/2005/8/layout/hierarchy2"/>
    <dgm:cxn modelId="{0D551B38-85B2-44D0-9F66-DA264BDE051F}" type="presParOf" srcId="{2CDB5F84-DACA-4572-B316-D4FCB5330F74}" destId="{63D44380-0122-48BE-9425-77CAC79EA432}" srcOrd="5" destOrd="0" presId="urn:microsoft.com/office/officeart/2005/8/layout/hierarchy2"/>
    <dgm:cxn modelId="{E2380EE9-4B00-41A5-A2D5-15369E453966}" type="presParOf" srcId="{63D44380-0122-48BE-9425-77CAC79EA432}" destId="{C12A82B5-3C0C-4543-BDCE-9352FE5F5EDD}" srcOrd="0" destOrd="0" presId="urn:microsoft.com/office/officeart/2005/8/layout/hierarchy2"/>
    <dgm:cxn modelId="{299011B4-5326-4DF6-A7CE-6373A8F18483}" type="presParOf" srcId="{63D44380-0122-48BE-9425-77CAC79EA432}" destId="{730F98F1-4225-4E71-85BC-6492F5E4921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2EC5FC-67F6-45E8-A948-42FEF16A431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FCF0C80-EB10-48E6-807D-EB86F22899BB}">
      <dgm:prSet/>
      <dgm:spPr/>
      <dgm:t>
        <a:bodyPr/>
        <a:lstStyle/>
        <a:p>
          <a:r>
            <a:rPr lang="en-US"/>
            <a:t>Meeting with inforME next week to discuss options.</a:t>
          </a:r>
        </a:p>
      </dgm:t>
    </dgm:pt>
    <dgm:pt modelId="{20FB3415-E359-4D71-9E11-8CB12377B446}" type="parTrans" cxnId="{F43897BC-D53A-4311-A462-F35592891EA9}">
      <dgm:prSet/>
      <dgm:spPr/>
      <dgm:t>
        <a:bodyPr/>
        <a:lstStyle/>
        <a:p>
          <a:endParaRPr lang="en-US"/>
        </a:p>
      </dgm:t>
    </dgm:pt>
    <dgm:pt modelId="{E37A5499-4F5D-491A-A102-95B3EEB5AD3F}" type="sibTrans" cxnId="{F43897BC-D53A-4311-A462-F35592891EA9}">
      <dgm:prSet/>
      <dgm:spPr/>
      <dgm:t>
        <a:bodyPr/>
        <a:lstStyle/>
        <a:p>
          <a:endParaRPr lang="en-US"/>
        </a:p>
      </dgm:t>
    </dgm:pt>
    <dgm:pt modelId="{51BE30CB-92EF-47B2-9609-D023913D2CB0}">
      <dgm:prSet/>
      <dgm:spPr/>
      <dgm:t>
        <a:bodyPr/>
        <a:lstStyle/>
        <a:p>
          <a:r>
            <a:rPr lang="en-US"/>
            <a:t>Costs not determined.</a:t>
          </a:r>
        </a:p>
      </dgm:t>
    </dgm:pt>
    <dgm:pt modelId="{F23A29EE-AC52-43C5-B57D-795C797F6DE7}" type="parTrans" cxnId="{C3FB8FD3-EC6F-41D7-9C85-06C00723A34F}">
      <dgm:prSet/>
      <dgm:spPr/>
      <dgm:t>
        <a:bodyPr/>
        <a:lstStyle/>
        <a:p>
          <a:endParaRPr lang="en-US"/>
        </a:p>
      </dgm:t>
    </dgm:pt>
    <dgm:pt modelId="{CDCDE387-79DF-49F2-8C80-5FD16B84AF39}" type="sibTrans" cxnId="{C3FB8FD3-EC6F-41D7-9C85-06C00723A34F}">
      <dgm:prSet/>
      <dgm:spPr/>
      <dgm:t>
        <a:bodyPr/>
        <a:lstStyle/>
        <a:p>
          <a:endParaRPr lang="en-US"/>
        </a:p>
      </dgm:t>
    </dgm:pt>
    <dgm:pt modelId="{44F9BA69-E629-4839-A7A7-1F77C47E4EFC}">
      <dgm:prSet/>
      <dgm:spPr/>
      <dgm:t>
        <a:bodyPr/>
        <a:lstStyle/>
        <a:p>
          <a:r>
            <a:rPr lang="en-US"/>
            <a:t>MeGIS will support the movement of data through the ESRI system.</a:t>
          </a:r>
        </a:p>
      </dgm:t>
    </dgm:pt>
    <dgm:pt modelId="{C93B1C6D-5FF8-4E0C-ABE7-55F36AAF1515}" type="parTrans" cxnId="{39AEF31B-2EB6-4025-BD83-B6BBB261CB91}">
      <dgm:prSet/>
      <dgm:spPr/>
      <dgm:t>
        <a:bodyPr/>
        <a:lstStyle/>
        <a:p>
          <a:endParaRPr lang="en-US"/>
        </a:p>
      </dgm:t>
    </dgm:pt>
    <dgm:pt modelId="{838B5D58-B72F-4B21-80F8-5C027FB221BE}" type="sibTrans" cxnId="{39AEF31B-2EB6-4025-BD83-B6BBB261CB91}">
      <dgm:prSet/>
      <dgm:spPr/>
      <dgm:t>
        <a:bodyPr/>
        <a:lstStyle/>
        <a:p>
          <a:endParaRPr lang="en-US"/>
        </a:p>
      </dgm:t>
    </dgm:pt>
    <dgm:pt modelId="{C0F064D4-EF0F-4822-8317-7E93099990E8}">
      <dgm:prSet/>
      <dgm:spPr/>
      <dgm:t>
        <a:bodyPr/>
        <a:lstStyle/>
        <a:p>
          <a:r>
            <a:rPr lang="en-US"/>
            <a:t>Questions remain about the level of content we can support and how that will be delivered.</a:t>
          </a:r>
        </a:p>
      </dgm:t>
    </dgm:pt>
    <dgm:pt modelId="{EA0E339C-771A-4759-BC73-567E0124B0B2}" type="parTrans" cxnId="{FDB75F60-3C30-4D1D-A7FB-1291AD17756D}">
      <dgm:prSet/>
      <dgm:spPr/>
      <dgm:t>
        <a:bodyPr/>
        <a:lstStyle/>
        <a:p>
          <a:endParaRPr lang="en-US"/>
        </a:p>
      </dgm:t>
    </dgm:pt>
    <dgm:pt modelId="{EC14647A-C293-4831-845D-056CB55EE1AB}" type="sibTrans" cxnId="{FDB75F60-3C30-4D1D-A7FB-1291AD17756D}">
      <dgm:prSet/>
      <dgm:spPr/>
      <dgm:t>
        <a:bodyPr/>
        <a:lstStyle/>
        <a:p>
          <a:endParaRPr lang="en-US"/>
        </a:p>
      </dgm:t>
    </dgm:pt>
    <dgm:pt modelId="{2746C27E-D9CC-49F6-A64E-091F88FF42F3}">
      <dgm:prSet/>
      <dgm:spPr/>
      <dgm:t>
        <a:bodyPr/>
        <a:lstStyle/>
        <a:p>
          <a:r>
            <a:rPr lang="en-US"/>
            <a:t>Web site will use the State of Maine Style template.</a:t>
          </a:r>
        </a:p>
      </dgm:t>
    </dgm:pt>
    <dgm:pt modelId="{4D17F5FD-2C20-497D-A44C-3995A2BDB96D}" type="parTrans" cxnId="{469E40D8-3A79-4FC5-803F-6836CCC1031D}">
      <dgm:prSet/>
      <dgm:spPr/>
      <dgm:t>
        <a:bodyPr/>
        <a:lstStyle/>
        <a:p>
          <a:endParaRPr lang="en-US"/>
        </a:p>
      </dgm:t>
    </dgm:pt>
    <dgm:pt modelId="{8E0CC209-9944-48FD-ACC2-D8F02A348C83}" type="sibTrans" cxnId="{469E40D8-3A79-4FC5-803F-6836CCC1031D}">
      <dgm:prSet/>
      <dgm:spPr/>
      <dgm:t>
        <a:bodyPr/>
        <a:lstStyle/>
        <a:p>
          <a:endParaRPr lang="en-US"/>
        </a:p>
      </dgm:t>
    </dgm:pt>
    <dgm:pt modelId="{9050C393-311B-4B68-9C91-574D315752B4}" type="pres">
      <dgm:prSet presAssocID="{D12EC5FC-67F6-45E8-A948-42FEF16A4314}" presName="root" presStyleCnt="0">
        <dgm:presLayoutVars>
          <dgm:dir/>
          <dgm:resizeHandles val="exact"/>
        </dgm:presLayoutVars>
      </dgm:prSet>
      <dgm:spPr/>
    </dgm:pt>
    <dgm:pt modelId="{68DF89C9-63E9-4DFB-8B92-7F152F081AFF}" type="pres">
      <dgm:prSet presAssocID="{9FCF0C80-EB10-48E6-807D-EB86F22899BB}" presName="compNode" presStyleCnt="0"/>
      <dgm:spPr/>
    </dgm:pt>
    <dgm:pt modelId="{9FE5C4A9-EE1C-4F41-B357-02122D5ECAF0}" type="pres">
      <dgm:prSet presAssocID="{9FCF0C80-EB10-48E6-807D-EB86F22899BB}" presName="bgRect" presStyleLbl="bgShp" presStyleIdx="0" presStyleCnt="5"/>
      <dgm:spPr/>
    </dgm:pt>
    <dgm:pt modelId="{45A22C46-3057-4FD2-B3D1-7F13933D440E}" type="pres">
      <dgm:prSet presAssocID="{9FCF0C80-EB10-48E6-807D-EB86F22899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0CE886BC-9E0A-45AA-9FC0-DDCB0CC343DD}" type="pres">
      <dgm:prSet presAssocID="{9FCF0C80-EB10-48E6-807D-EB86F22899BB}" presName="spaceRect" presStyleCnt="0"/>
      <dgm:spPr/>
    </dgm:pt>
    <dgm:pt modelId="{A18F431C-3345-4D19-9693-CD3687707447}" type="pres">
      <dgm:prSet presAssocID="{9FCF0C80-EB10-48E6-807D-EB86F22899BB}" presName="parTx" presStyleLbl="revTx" presStyleIdx="0" presStyleCnt="5">
        <dgm:presLayoutVars>
          <dgm:chMax val="0"/>
          <dgm:chPref val="0"/>
        </dgm:presLayoutVars>
      </dgm:prSet>
      <dgm:spPr/>
    </dgm:pt>
    <dgm:pt modelId="{D192CF00-A21D-4F19-9348-1A5A3D928F53}" type="pres">
      <dgm:prSet presAssocID="{E37A5499-4F5D-491A-A102-95B3EEB5AD3F}" presName="sibTrans" presStyleCnt="0"/>
      <dgm:spPr/>
    </dgm:pt>
    <dgm:pt modelId="{63A259B4-2F16-461A-8137-B814F47B3486}" type="pres">
      <dgm:prSet presAssocID="{51BE30CB-92EF-47B2-9609-D023913D2CB0}" presName="compNode" presStyleCnt="0"/>
      <dgm:spPr/>
    </dgm:pt>
    <dgm:pt modelId="{C2BB1577-CC9C-4581-8C08-3CDF46E80E59}" type="pres">
      <dgm:prSet presAssocID="{51BE30CB-92EF-47B2-9609-D023913D2CB0}" presName="bgRect" presStyleLbl="bgShp" presStyleIdx="1" presStyleCnt="5"/>
      <dgm:spPr/>
    </dgm:pt>
    <dgm:pt modelId="{6B158BAB-69A8-4C28-A551-E767927F54D0}" type="pres">
      <dgm:prSet presAssocID="{51BE30CB-92EF-47B2-9609-D023913D2CB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3866C6C-DD78-430F-B467-760CF592229E}" type="pres">
      <dgm:prSet presAssocID="{51BE30CB-92EF-47B2-9609-D023913D2CB0}" presName="spaceRect" presStyleCnt="0"/>
      <dgm:spPr/>
    </dgm:pt>
    <dgm:pt modelId="{24F2C3F2-BD12-4B8B-8CE4-594325CA1F75}" type="pres">
      <dgm:prSet presAssocID="{51BE30CB-92EF-47B2-9609-D023913D2CB0}" presName="parTx" presStyleLbl="revTx" presStyleIdx="1" presStyleCnt="5">
        <dgm:presLayoutVars>
          <dgm:chMax val="0"/>
          <dgm:chPref val="0"/>
        </dgm:presLayoutVars>
      </dgm:prSet>
      <dgm:spPr/>
    </dgm:pt>
    <dgm:pt modelId="{5075A734-D076-419E-B1C1-7A9158823979}" type="pres">
      <dgm:prSet presAssocID="{CDCDE387-79DF-49F2-8C80-5FD16B84AF39}" presName="sibTrans" presStyleCnt="0"/>
      <dgm:spPr/>
    </dgm:pt>
    <dgm:pt modelId="{D404B50A-8A5B-474B-A9FA-F74F3C4D0192}" type="pres">
      <dgm:prSet presAssocID="{44F9BA69-E629-4839-A7A7-1F77C47E4EFC}" presName="compNode" presStyleCnt="0"/>
      <dgm:spPr/>
    </dgm:pt>
    <dgm:pt modelId="{1D7D1F0B-DD51-41FE-93E8-499FDF24EA0E}" type="pres">
      <dgm:prSet presAssocID="{44F9BA69-E629-4839-A7A7-1F77C47E4EFC}" presName="bgRect" presStyleLbl="bgShp" presStyleIdx="2" presStyleCnt="5"/>
      <dgm:spPr/>
    </dgm:pt>
    <dgm:pt modelId="{BE3A2433-E950-4F9F-B84C-BEC95A918709}" type="pres">
      <dgm:prSet presAssocID="{44F9BA69-E629-4839-A7A7-1F77C47E4E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rcle with Left Arrow"/>
        </a:ext>
      </dgm:extLst>
    </dgm:pt>
    <dgm:pt modelId="{9D707AB6-85A2-4860-9DC2-C325E84ED865}" type="pres">
      <dgm:prSet presAssocID="{44F9BA69-E629-4839-A7A7-1F77C47E4EFC}" presName="spaceRect" presStyleCnt="0"/>
      <dgm:spPr/>
    </dgm:pt>
    <dgm:pt modelId="{D74A4BB8-BCDA-4161-A082-A0FA6D4425A0}" type="pres">
      <dgm:prSet presAssocID="{44F9BA69-E629-4839-A7A7-1F77C47E4EFC}" presName="parTx" presStyleLbl="revTx" presStyleIdx="2" presStyleCnt="5">
        <dgm:presLayoutVars>
          <dgm:chMax val="0"/>
          <dgm:chPref val="0"/>
        </dgm:presLayoutVars>
      </dgm:prSet>
      <dgm:spPr/>
    </dgm:pt>
    <dgm:pt modelId="{BC7AC5D8-6951-4244-BFA7-48374068C3D7}" type="pres">
      <dgm:prSet presAssocID="{838B5D58-B72F-4B21-80F8-5C027FB221BE}" presName="sibTrans" presStyleCnt="0"/>
      <dgm:spPr/>
    </dgm:pt>
    <dgm:pt modelId="{B694271C-6B92-4221-9807-AFF434CB81BD}" type="pres">
      <dgm:prSet presAssocID="{C0F064D4-EF0F-4822-8317-7E93099990E8}" presName="compNode" presStyleCnt="0"/>
      <dgm:spPr/>
    </dgm:pt>
    <dgm:pt modelId="{EC94BF7A-BBBB-4B77-823D-796000F310E5}" type="pres">
      <dgm:prSet presAssocID="{C0F064D4-EF0F-4822-8317-7E93099990E8}" presName="bgRect" presStyleLbl="bgShp" presStyleIdx="3" presStyleCnt="5"/>
      <dgm:spPr/>
    </dgm:pt>
    <dgm:pt modelId="{5E1EAAEF-606B-41B6-B3EA-1AFCA2D4D076}" type="pres">
      <dgm:prSet presAssocID="{C0F064D4-EF0F-4822-8317-7E93099990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D8613E9B-0F27-4231-894E-BCDEED211780}" type="pres">
      <dgm:prSet presAssocID="{C0F064D4-EF0F-4822-8317-7E93099990E8}" presName="spaceRect" presStyleCnt="0"/>
      <dgm:spPr/>
    </dgm:pt>
    <dgm:pt modelId="{C3AEAB20-73D9-495D-A0CF-54A3E64BB167}" type="pres">
      <dgm:prSet presAssocID="{C0F064D4-EF0F-4822-8317-7E93099990E8}" presName="parTx" presStyleLbl="revTx" presStyleIdx="3" presStyleCnt="5">
        <dgm:presLayoutVars>
          <dgm:chMax val="0"/>
          <dgm:chPref val="0"/>
        </dgm:presLayoutVars>
      </dgm:prSet>
      <dgm:spPr/>
    </dgm:pt>
    <dgm:pt modelId="{2A7A7D29-B15B-4EB8-9E63-6701EFF80B00}" type="pres">
      <dgm:prSet presAssocID="{EC14647A-C293-4831-845D-056CB55EE1AB}" presName="sibTrans" presStyleCnt="0"/>
      <dgm:spPr/>
    </dgm:pt>
    <dgm:pt modelId="{ED2DF22E-D5F9-4C9D-B30E-F6B4A2026B15}" type="pres">
      <dgm:prSet presAssocID="{2746C27E-D9CC-49F6-A64E-091F88FF42F3}" presName="compNode" presStyleCnt="0"/>
      <dgm:spPr/>
    </dgm:pt>
    <dgm:pt modelId="{440D950E-7380-41A8-ACB3-77D8F8B780A4}" type="pres">
      <dgm:prSet presAssocID="{2746C27E-D9CC-49F6-A64E-091F88FF42F3}" presName="bgRect" presStyleLbl="bgShp" presStyleIdx="4" presStyleCnt="5"/>
      <dgm:spPr/>
    </dgm:pt>
    <dgm:pt modelId="{09DC667B-3A86-45FC-ACF4-21D745EB6604}" type="pres">
      <dgm:prSet presAssocID="{2746C27E-D9CC-49F6-A64E-091F88FF42F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b Design"/>
        </a:ext>
      </dgm:extLst>
    </dgm:pt>
    <dgm:pt modelId="{C8ABD585-584F-45C2-AA2C-CB05E83C6BC7}" type="pres">
      <dgm:prSet presAssocID="{2746C27E-D9CC-49F6-A64E-091F88FF42F3}" presName="spaceRect" presStyleCnt="0"/>
      <dgm:spPr/>
    </dgm:pt>
    <dgm:pt modelId="{EF7000F3-ACCE-4666-8ADF-8D5102A02DEB}" type="pres">
      <dgm:prSet presAssocID="{2746C27E-D9CC-49F6-A64E-091F88FF42F3}" presName="parTx" presStyleLbl="revTx" presStyleIdx="4" presStyleCnt="5">
        <dgm:presLayoutVars>
          <dgm:chMax val="0"/>
          <dgm:chPref val="0"/>
        </dgm:presLayoutVars>
      </dgm:prSet>
      <dgm:spPr/>
    </dgm:pt>
  </dgm:ptLst>
  <dgm:cxnLst>
    <dgm:cxn modelId="{39AEF31B-2EB6-4025-BD83-B6BBB261CB91}" srcId="{D12EC5FC-67F6-45E8-A948-42FEF16A4314}" destId="{44F9BA69-E629-4839-A7A7-1F77C47E4EFC}" srcOrd="2" destOrd="0" parTransId="{C93B1C6D-5FF8-4E0C-ABE7-55F36AAF1515}" sibTransId="{838B5D58-B72F-4B21-80F8-5C027FB221BE}"/>
    <dgm:cxn modelId="{F45BEB2E-85EE-4B5B-9C9A-563E105AF5DC}" type="presOf" srcId="{51BE30CB-92EF-47B2-9609-D023913D2CB0}" destId="{24F2C3F2-BD12-4B8B-8CE4-594325CA1F75}" srcOrd="0" destOrd="0" presId="urn:microsoft.com/office/officeart/2018/2/layout/IconVerticalSolidList"/>
    <dgm:cxn modelId="{70E9743F-8677-4AAB-AEC1-627C13299942}" type="presOf" srcId="{2746C27E-D9CC-49F6-A64E-091F88FF42F3}" destId="{EF7000F3-ACCE-4666-8ADF-8D5102A02DEB}" srcOrd="0" destOrd="0" presId="urn:microsoft.com/office/officeart/2018/2/layout/IconVerticalSolidList"/>
    <dgm:cxn modelId="{FDB75F60-3C30-4D1D-A7FB-1291AD17756D}" srcId="{D12EC5FC-67F6-45E8-A948-42FEF16A4314}" destId="{C0F064D4-EF0F-4822-8317-7E93099990E8}" srcOrd="3" destOrd="0" parTransId="{EA0E339C-771A-4759-BC73-567E0124B0B2}" sibTransId="{EC14647A-C293-4831-845D-056CB55EE1AB}"/>
    <dgm:cxn modelId="{AAEA5791-28AB-49C1-8F28-308D5150CC48}" type="presOf" srcId="{44F9BA69-E629-4839-A7A7-1F77C47E4EFC}" destId="{D74A4BB8-BCDA-4161-A082-A0FA6D4425A0}" srcOrd="0" destOrd="0" presId="urn:microsoft.com/office/officeart/2018/2/layout/IconVerticalSolidList"/>
    <dgm:cxn modelId="{F43897BC-D53A-4311-A462-F35592891EA9}" srcId="{D12EC5FC-67F6-45E8-A948-42FEF16A4314}" destId="{9FCF0C80-EB10-48E6-807D-EB86F22899BB}" srcOrd="0" destOrd="0" parTransId="{20FB3415-E359-4D71-9E11-8CB12377B446}" sibTransId="{E37A5499-4F5D-491A-A102-95B3EEB5AD3F}"/>
    <dgm:cxn modelId="{E09CBDD1-B760-420D-87EC-3A0840E2DCEB}" type="presOf" srcId="{9FCF0C80-EB10-48E6-807D-EB86F22899BB}" destId="{A18F431C-3345-4D19-9693-CD3687707447}" srcOrd="0" destOrd="0" presId="urn:microsoft.com/office/officeart/2018/2/layout/IconVerticalSolidList"/>
    <dgm:cxn modelId="{C3FB8FD3-EC6F-41D7-9C85-06C00723A34F}" srcId="{D12EC5FC-67F6-45E8-A948-42FEF16A4314}" destId="{51BE30CB-92EF-47B2-9609-D023913D2CB0}" srcOrd="1" destOrd="0" parTransId="{F23A29EE-AC52-43C5-B57D-795C797F6DE7}" sibTransId="{CDCDE387-79DF-49F2-8C80-5FD16B84AF39}"/>
    <dgm:cxn modelId="{469E40D8-3A79-4FC5-803F-6836CCC1031D}" srcId="{D12EC5FC-67F6-45E8-A948-42FEF16A4314}" destId="{2746C27E-D9CC-49F6-A64E-091F88FF42F3}" srcOrd="4" destOrd="0" parTransId="{4D17F5FD-2C20-497D-A44C-3995A2BDB96D}" sibTransId="{8E0CC209-9944-48FD-ACC2-D8F02A348C83}"/>
    <dgm:cxn modelId="{9026BEE8-1E8B-4DAC-9CC2-6A7C62FEC79D}" type="presOf" srcId="{D12EC5FC-67F6-45E8-A948-42FEF16A4314}" destId="{9050C393-311B-4B68-9C91-574D315752B4}" srcOrd="0" destOrd="0" presId="urn:microsoft.com/office/officeart/2018/2/layout/IconVerticalSolidList"/>
    <dgm:cxn modelId="{81C934F3-BE35-4FD2-A2F0-FF503983CAC6}" type="presOf" srcId="{C0F064D4-EF0F-4822-8317-7E93099990E8}" destId="{C3AEAB20-73D9-495D-A0CF-54A3E64BB167}" srcOrd="0" destOrd="0" presId="urn:microsoft.com/office/officeart/2018/2/layout/IconVerticalSolidList"/>
    <dgm:cxn modelId="{368F8322-867B-497B-9F95-35103E663C6A}" type="presParOf" srcId="{9050C393-311B-4B68-9C91-574D315752B4}" destId="{68DF89C9-63E9-4DFB-8B92-7F152F081AFF}" srcOrd="0" destOrd="0" presId="urn:microsoft.com/office/officeart/2018/2/layout/IconVerticalSolidList"/>
    <dgm:cxn modelId="{1E1A6E14-E2C7-479B-B3F1-DDAF9940DF44}" type="presParOf" srcId="{68DF89C9-63E9-4DFB-8B92-7F152F081AFF}" destId="{9FE5C4A9-EE1C-4F41-B357-02122D5ECAF0}" srcOrd="0" destOrd="0" presId="urn:microsoft.com/office/officeart/2018/2/layout/IconVerticalSolidList"/>
    <dgm:cxn modelId="{32DD4248-C45D-48C1-B8C1-B957925B2EE9}" type="presParOf" srcId="{68DF89C9-63E9-4DFB-8B92-7F152F081AFF}" destId="{45A22C46-3057-4FD2-B3D1-7F13933D440E}" srcOrd="1" destOrd="0" presId="urn:microsoft.com/office/officeart/2018/2/layout/IconVerticalSolidList"/>
    <dgm:cxn modelId="{BE501B12-04E1-470A-AB81-14A6AD2D1807}" type="presParOf" srcId="{68DF89C9-63E9-4DFB-8B92-7F152F081AFF}" destId="{0CE886BC-9E0A-45AA-9FC0-DDCB0CC343DD}" srcOrd="2" destOrd="0" presId="urn:microsoft.com/office/officeart/2018/2/layout/IconVerticalSolidList"/>
    <dgm:cxn modelId="{10C0EEAA-6273-40D3-8C13-48145D71FC56}" type="presParOf" srcId="{68DF89C9-63E9-4DFB-8B92-7F152F081AFF}" destId="{A18F431C-3345-4D19-9693-CD3687707447}" srcOrd="3" destOrd="0" presId="urn:microsoft.com/office/officeart/2018/2/layout/IconVerticalSolidList"/>
    <dgm:cxn modelId="{C90DCDA6-6A0F-4181-947E-972FB288ADF7}" type="presParOf" srcId="{9050C393-311B-4B68-9C91-574D315752B4}" destId="{D192CF00-A21D-4F19-9348-1A5A3D928F53}" srcOrd="1" destOrd="0" presId="urn:microsoft.com/office/officeart/2018/2/layout/IconVerticalSolidList"/>
    <dgm:cxn modelId="{4ED5E703-1926-4E2E-BA90-6E6C01EB9F3A}" type="presParOf" srcId="{9050C393-311B-4B68-9C91-574D315752B4}" destId="{63A259B4-2F16-461A-8137-B814F47B3486}" srcOrd="2" destOrd="0" presId="urn:microsoft.com/office/officeart/2018/2/layout/IconVerticalSolidList"/>
    <dgm:cxn modelId="{E430D0F9-024A-47D2-B065-E846297D296A}" type="presParOf" srcId="{63A259B4-2F16-461A-8137-B814F47B3486}" destId="{C2BB1577-CC9C-4581-8C08-3CDF46E80E59}" srcOrd="0" destOrd="0" presId="urn:microsoft.com/office/officeart/2018/2/layout/IconVerticalSolidList"/>
    <dgm:cxn modelId="{25F89364-8F5E-400B-A79F-499ED8EE44DC}" type="presParOf" srcId="{63A259B4-2F16-461A-8137-B814F47B3486}" destId="{6B158BAB-69A8-4C28-A551-E767927F54D0}" srcOrd="1" destOrd="0" presId="urn:microsoft.com/office/officeart/2018/2/layout/IconVerticalSolidList"/>
    <dgm:cxn modelId="{8F33ECD0-C510-4539-A576-314A91296693}" type="presParOf" srcId="{63A259B4-2F16-461A-8137-B814F47B3486}" destId="{93866C6C-DD78-430F-B467-760CF592229E}" srcOrd="2" destOrd="0" presId="urn:microsoft.com/office/officeart/2018/2/layout/IconVerticalSolidList"/>
    <dgm:cxn modelId="{7C2BE990-D16E-440A-9DFD-A45719495D8A}" type="presParOf" srcId="{63A259B4-2F16-461A-8137-B814F47B3486}" destId="{24F2C3F2-BD12-4B8B-8CE4-594325CA1F75}" srcOrd="3" destOrd="0" presId="urn:microsoft.com/office/officeart/2018/2/layout/IconVerticalSolidList"/>
    <dgm:cxn modelId="{C92FC8F7-6DEC-46CE-811E-B6098E25DC08}" type="presParOf" srcId="{9050C393-311B-4B68-9C91-574D315752B4}" destId="{5075A734-D076-419E-B1C1-7A9158823979}" srcOrd="3" destOrd="0" presId="urn:microsoft.com/office/officeart/2018/2/layout/IconVerticalSolidList"/>
    <dgm:cxn modelId="{E4C9B628-8809-405C-B9EC-3C4DB9795A57}" type="presParOf" srcId="{9050C393-311B-4B68-9C91-574D315752B4}" destId="{D404B50A-8A5B-474B-A9FA-F74F3C4D0192}" srcOrd="4" destOrd="0" presId="urn:microsoft.com/office/officeart/2018/2/layout/IconVerticalSolidList"/>
    <dgm:cxn modelId="{4083C713-59CC-489C-AD0A-47A3D571D295}" type="presParOf" srcId="{D404B50A-8A5B-474B-A9FA-F74F3C4D0192}" destId="{1D7D1F0B-DD51-41FE-93E8-499FDF24EA0E}" srcOrd="0" destOrd="0" presId="urn:microsoft.com/office/officeart/2018/2/layout/IconVerticalSolidList"/>
    <dgm:cxn modelId="{126E0F97-B1BB-4ACE-AF52-BBBBAAD1810F}" type="presParOf" srcId="{D404B50A-8A5B-474B-A9FA-F74F3C4D0192}" destId="{BE3A2433-E950-4F9F-B84C-BEC95A918709}" srcOrd="1" destOrd="0" presId="urn:microsoft.com/office/officeart/2018/2/layout/IconVerticalSolidList"/>
    <dgm:cxn modelId="{2B04801B-9A11-48F3-BFD3-5FC2C14B5762}" type="presParOf" srcId="{D404B50A-8A5B-474B-A9FA-F74F3C4D0192}" destId="{9D707AB6-85A2-4860-9DC2-C325E84ED865}" srcOrd="2" destOrd="0" presId="urn:microsoft.com/office/officeart/2018/2/layout/IconVerticalSolidList"/>
    <dgm:cxn modelId="{95CC7F7F-5EA3-4164-8ED0-2E2072DFD517}" type="presParOf" srcId="{D404B50A-8A5B-474B-A9FA-F74F3C4D0192}" destId="{D74A4BB8-BCDA-4161-A082-A0FA6D4425A0}" srcOrd="3" destOrd="0" presId="urn:microsoft.com/office/officeart/2018/2/layout/IconVerticalSolidList"/>
    <dgm:cxn modelId="{DDA359C6-90D3-4E23-9AE1-96E6C9A67698}" type="presParOf" srcId="{9050C393-311B-4B68-9C91-574D315752B4}" destId="{BC7AC5D8-6951-4244-BFA7-48374068C3D7}" srcOrd="5" destOrd="0" presId="urn:microsoft.com/office/officeart/2018/2/layout/IconVerticalSolidList"/>
    <dgm:cxn modelId="{A0B8CFD3-767C-471A-89BD-982E371233E8}" type="presParOf" srcId="{9050C393-311B-4B68-9C91-574D315752B4}" destId="{B694271C-6B92-4221-9807-AFF434CB81BD}" srcOrd="6" destOrd="0" presId="urn:microsoft.com/office/officeart/2018/2/layout/IconVerticalSolidList"/>
    <dgm:cxn modelId="{C5C26268-81D0-476C-A99A-71F644BFAF70}" type="presParOf" srcId="{B694271C-6B92-4221-9807-AFF434CB81BD}" destId="{EC94BF7A-BBBB-4B77-823D-796000F310E5}" srcOrd="0" destOrd="0" presId="urn:microsoft.com/office/officeart/2018/2/layout/IconVerticalSolidList"/>
    <dgm:cxn modelId="{4AF012F3-7BE6-4C1E-B150-11900746C525}" type="presParOf" srcId="{B694271C-6B92-4221-9807-AFF434CB81BD}" destId="{5E1EAAEF-606B-41B6-B3EA-1AFCA2D4D076}" srcOrd="1" destOrd="0" presId="urn:microsoft.com/office/officeart/2018/2/layout/IconVerticalSolidList"/>
    <dgm:cxn modelId="{2DD0D698-7109-4196-BE02-8C0DB19967E4}" type="presParOf" srcId="{B694271C-6B92-4221-9807-AFF434CB81BD}" destId="{D8613E9B-0F27-4231-894E-BCDEED211780}" srcOrd="2" destOrd="0" presId="urn:microsoft.com/office/officeart/2018/2/layout/IconVerticalSolidList"/>
    <dgm:cxn modelId="{4BD5C872-DC40-4D34-AC4D-1857349ED6FE}" type="presParOf" srcId="{B694271C-6B92-4221-9807-AFF434CB81BD}" destId="{C3AEAB20-73D9-495D-A0CF-54A3E64BB167}" srcOrd="3" destOrd="0" presId="urn:microsoft.com/office/officeart/2018/2/layout/IconVerticalSolidList"/>
    <dgm:cxn modelId="{AB1503F5-96CA-4BFF-9727-AFAC1AF3E2B3}" type="presParOf" srcId="{9050C393-311B-4B68-9C91-574D315752B4}" destId="{2A7A7D29-B15B-4EB8-9E63-6701EFF80B00}" srcOrd="7" destOrd="0" presId="urn:microsoft.com/office/officeart/2018/2/layout/IconVerticalSolidList"/>
    <dgm:cxn modelId="{71B1C26C-20E5-4A27-A87B-3755539D495F}" type="presParOf" srcId="{9050C393-311B-4B68-9C91-574D315752B4}" destId="{ED2DF22E-D5F9-4C9D-B30E-F6B4A2026B15}" srcOrd="8" destOrd="0" presId="urn:microsoft.com/office/officeart/2018/2/layout/IconVerticalSolidList"/>
    <dgm:cxn modelId="{C5E9E628-6FF0-4AA4-9E69-79E236717390}" type="presParOf" srcId="{ED2DF22E-D5F9-4C9D-B30E-F6B4A2026B15}" destId="{440D950E-7380-41A8-ACB3-77D8F8B780A4}" srcOrd="0" destOrd="0" presId="urn:microsoft.com/office/officeart/2018/2/layout/IconVerticalSolidList"/>
    <dgm:cxn modelId="{2D126ECD-7895-448F-9E84-387EE9313B5B}" type="presParOf" srcId="{ED2DF22E-D5F9-4C9D-B30E-F6B4A2026B15}" destId="{09DC667B-3A86-45FC-ACF4-21D745EB6604}" srcOrd="1" destOrd="0" presId="urn:microsoft.com/office/officeart/2018/2/layout/IconVerticalSolidList"/>
    <dgm:cxn modelId="{67C6DE30-39DC-42DC-975F-BF3D0AB1280E}" type="presParOf" srcId="{ED2DF22E-D5F9-4C9D-B30E-F6B4A2026B15}" destId="{C8ABD585-584F-45C2-AA2C-CB05E83C6BC7}" srcOrd="2" destOrd="0" presId="urn:microsoft.com/office/officeart/2018/2/layout/IconVerticalSolidList"/>
    <dgm:cxn modelId="{2935A35A-E102-4FA7-AFAC-E45980DBBC61}" type="presParOf" srcId="{ED2DF22E-D5F9-4C9D-B30E-F6B4A2026B15}" destId="{EF7000F3-ACCE-4666-8ADF-8D5102A02D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C3BA4F-8E02-4274-BE0A-E8DF214CF91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0F7C417-930A-43F4-A184-4005B898715D}">
      <dgm:prSet/>
      <dgm:spPr/>
      <dgm:t>
        <a:bodyPr/>
        <a:lstStyle/>
        <a:p>
          <a:r>
            <a:rPr lang="en-US"/>
            <a:t>Provide an outreach program that effectively communicates the mission and value of the GeoLibrary to the Counties, Cities, and Towns in Maine.</a:t>
          </a:r>
        </a:p>
      </dgm:t>
    </dgm:pt>
    <dgm:pt modelId="{16D1CFEA-2DBB-4E06-B6C3-5B695D2AE84E}" type="parTrans" cxnId="{04C3320E-7302-4770-AE41-215A4DB9ADF1}">
      <dgm:prSet/>
      <dgm:spPr/>
      <dgm:t>
        <a:bodyPr/>
        <a:lstStyle/>
        <a:p>
          <a:endParaRPr lang="en-US"/>
        </a:p>
      </dgm:t>
    </dgm:pt>
    <dgm:pt modelId="{6AAABAEE-FCCE-40CD-9284-43880751B60C}" type="sibTrans" cxnId="{04C3320E-7302-4770-AE41-215A4DB9ADF1}">
      <dgm:prSet/>
      <dgm:spPr/>
      <dgm:t>
        <a:bodyPr/>
        <a:lstStyle/>
        <a:p>
          <a:endParaRPr lang="en-US"/>
        </a:p>
      </dgm:t>
    </dgm:pt>
    <dgm:pt modelId="{A49E96DE-A29D-42A3-BBE1-2BE6C17653B1}">
      <dgm:prSet/>
      <dgm:spPr/>
      <dgm:t>
        <a:bodyPr/>
        <a:lstStyle/>
        <a:p>
          <a:r>
            <a:rPr lang="en-US"/>
            <a:t>Assure that there is an educational experience available to users of the web site that will aid with inexperienced users and information about the GeoLibrary’s program.</a:t>
          </a:r>
        </a:p>
      </dgm:t>
    </dgm:pt>
    <dgm:pt modelId="{6781D1B1-0B7A-4741-A2F4-DD73993011A8}" type="parTrans" cxnId="{B72539B5-2C97-44E3-BF0C-45E6D174C666}">
      <dgm:prSet/>
      <dgm:spPr/>
      <dgm:t>
        <a:bodyPr/>
        <a:lstStyle/>
        <a:p>
          <a:endParaRPr lang="en-US"/>
        </a:p>
      </dgm:t>
    </dgm:pt>
    <dgm:pt modelId="{EE049742-37D5-4788-9DCC-87F5C6DFAC2D}" type="sibTrans" cxnId="{B72539B5-2C97-44E3-BF0C-45E6D174C666}">
      <dgm:prSet/>
      <dgm:spPr/>
      <dgm:t>
        <a:bodyPr/>
        <a:lstStyle/>
        <a:p>
          <a:endParaRPr lang="en-US"/>
        </a:p>
      </dgm:t>
    </dgm:pt>
    <dgm:pt modelId="{4F5AF997-6381-48AC-AA42-A0980609F045}" type="pres">
      <dgm:prSet presAssocID="{26C3BA4F-8E02-4274-BE0A-E8DF214CF912}" presName="hierChild1" presStyleCnt="0">
        <dgm:presLayoutVars>
          <dgm:chPref val="1"/>
          <dgm:dir/>
          <dgm:animOne val="branch"/>
          <dgm:animLvl val="lvl"/>
          <dgm:resizeHandles/>
        </dgm:presLayoutVars>
      </dgm:prSet>
      <dgm:spPr/>
    </dgm:pt>
    <dgm:pt modelId="{BAB05F51-35FB-4E3F-9021-511E8F7FE0E5}" type="pres">
      <dgm:prSet presAssocID="{D0F7C417-930A-43F4-A184-4005B898715D}" presName="hierRoot1" presStyleCnt="0"/>
      <dgm:spPr/>
    </dgm:pt>
    <dgm:pt modelId="{82D3BAE6-6D9C-461A-A28E-55E499002E6F}" type="pres">
      <dgm:prSet presAssocID="{D0F7C417-930A-43F4-A184-4005B898715D}" presName="composite" presStyleCnt="0"/>
      <dgm:spPr/>
    </dgm:pt>
    <dgm:pt modelId="{D59D9B1C-44D6-4829-BB34-E33C254BA7CD}" type="pres">
      <dgm:prSet presAssocID="{D0F7C417-930A-43F4-A184-4005B898715D}" presName="background" presStyleLbl="node0" presStyleIdx="0" presStyleCnt="2"/>
      <dgm:spPr/>
    </dgm:pt>
    <dgm:pt modelId="{1C0D832F-44D3-4B12-BAAD-D7369CA259C6}" type="pres">
      <dgm:prSet presAssocID="{D0F7C417-930A-43F4-A184-4005B898715D}" presName="text" presStyleLbl="fgAcc0" presStyleIdx="0" presStyleCnt="2">
        <dgm:presLayoutVars>
          <dgm:chPref val="3"/>
        </dgm:presLayoutVars>
      </dgm:prSet>
      <dgm:spPr/>
    </dgm:pt>
    <dgm:pt modelId="{AEA503C3-5BEC-43E1-A461-FFA68A0F0ACA}" type="pres">
      <dgm:prSet presAssocID="{D0F7C417-930A-43F4-A184-4005B898715D}" presName="hierChild2" presStyleCnt="0"/>
      <dgm:spPr/>
    </dgm:pt>
    <dgm:pt modelId="{93FB9CB5-E759-43BA-9B4B-A0AC2CB100F8}" type="pres">
      <dgm:prSet presAssocID="{A49E96DE-A29D-42A3-BBE1-2BE6C17653B1}" presName="hierRoot1" presStyleCnt="0"/>
      <dgm:spPr/>
    </dgm:pt>
    <dgm:pt modelId="{DBE2D04D-F6CD-4ECA-B982-4218FD1C5A9C}" type="pres">
      <dgm:prSet presAssocID="{A49E96DE-A29D-42A3-BBE1-2BE6C17653B1}" presName="composite" presStyleCnt="0"/>
      <dgm:spPr/>
    </dgm:pt>
    <dgm:pt modelId="{C4DB2FCB-0FDE-40B6-B707-4424B864EDFE}" type="pres">
      <dgm:prSet presAssocID="{A49E96DE-A29D-42A3-BBE1-2BE6C17653B1}" presName="background" presStyleLbl="node0" presStyleIdx="1" presStyleCnt="2"/>
      <dgm:spPr/>
    </dgm:pt>
    <dgm:pt modelId="{CAAFAE65-D2AA-423B-B832-3780448D2D03}" type="pres">
      <dgm:prSet presAssocID="{A49E96DE-A29D-42A3-BBE1-2BE6C17653B1}" presName="text" presStyleLbl="fgAcc0" presStyleIdx="1" presStyleCnt="2">
        <dgm:presLayoutVars>
          <dgm:chPref val="3"/>
        </dgm:presLayoutVars>
      </dgm:prSet>
      <dgm:spPr/>
    </dgm:pt>
    <dgm:pt modelId="{4EAAB1BC-CBBB-404F-B127-1E25981C087F}" type="pres">
      <dgm:prSet presAssocID="{A49E96DE-A29D-42A3-BBE1-2BE6C17653B1}" presName="hierChild2" presStyleCnt="0"/>
      <dgm:spPr/>
    </dgm:pt>
  </dgm:ptLst>
  <dgm:cxnLst>
    <dgm:cxn modelId="{04C3320E-7302-4770-AE41-215A4DB9ADF1}" srcId="{26C3BA4F-8E02-4274-BE0A-E8DF214CF912}" destId="{D0F7C417-930A-43F4-A184-4005B898715D}" srcOrd="0" destOrd="0" parTransId="{16D1CFEA-2DBB-4E06-B6C3-5B695D2AE84E}" sibTransId="{6AAABAEE-FCCE-40CD-9284-43880751B60C}"/>
    <dgm:cxn modelId="{E29DE11A-6564-4FCE-8536-92500E45F6D7}" type="presOf" srcId="{A49E96DE-A29D-42A3-BBE1-2BE6C17653B1}" destId="{CAAFAE65-D2AA-423B-B832-3780448D2D03}" srcOrd="0" destOrd="0" presId="urn:microsoft.com/office/officeart/2005/8/layout/hierarchy1"/>
    <dgm:cxn modelId="{838B18AB-6E6B-4D13-85A5-6E7A455F7BA0}" type="presOf" srcId="{D0F7C417-930A-43F4-A184-4005B898715D}" destId="{1C0D832F-44D3-4B12-BAAD-D7369CA259C6}" srcOrd="0" destOrd="0" presId="urn:microsoft.com/office/officeart/2005/8/layout/hierarchy1"/>
    <dgm:cxn modelId="{B72539B5-2C97-44E3-BF0C-45E6D174C666}" srcId="{26C3BA4F-8E02-4274-BE0A-E8DF214CF912}" destId="{A49E96DE-A29D-42A3-BBE1-2BE6C17653B1}" srcOrd="1" destOrd="0" parTransId="{6781D1B1-0B7A-4741-A2F4-DD73993011A8}" sibTransId="{EE049742-37D5-4788-9DCC-87F5C6DFAC2D}"/>
    <dgm:cxn modelId="{3D0729F3-61DE-45EA-B0BC-15D30A174D1E}" type="presOf" srcId="{26C3BA4F-8E02-4274-BE0A-E8DF214CF912}" destId="{4F5AF997-6381-48AC-AA42-A0980609F045}" srcOrd="0" destOrd="0" presId="urn:microsoft.com/office/officeart/2005/8/layout/hierarchy1"/>
    <dgm:cxn modelId="{7DAC2840-D0AD-4E9E-97B0-7DD935EFE0F8}" type="presParOf" srcId="{4F5AF997-6381-48AC-AA42-A0980609F045}" destId="{BAB05F51-35FB-4E3F-9021-511E8F7FE0E5}" srcOrd="0" destOrd="0" presId="urn:microsoft.com/office/officeart/2005/8/layout/hierarchy1"/>
    <dgm:cxn modelId="{C9F57911-4F6B-4270-A35D-0EB14A7CFA0C}" type="presParOf" srcId="{BAB05F51-35FB-4E3F-9021-511E8F7FE0E5}" destId="{82D3BAE6-6D9C-461A-A28E-55E499002E6F}" srcOrd="0" destOrd="0" presId="urn:microsoft.com/office/officeart/2005/8/layout/hierarchy1"/>
    <dgm:cxn modelId="{942D217A-47FB-4A82-B663-E14395FFD9C9}" type="presParOf" srcId="{82D3BAE6-6D9C-461A-A28E-55E499002E6F}" destId="{D59D9B1C-44D6-4829-BB34-E33C254BA7CD}" srcOrd="0" destOrd="0" presId="urn:microsoft.com/office/officeart/2005/8/layout/hierarchy1"/>
    <dgm:cxn modelId="{595B606E-9CBA-466D-8972-2E5024D3C9A3}" type="presParOf" srcId="{82D3BAE6-6D9C-461A-A28E-55E499002E6F}" destId="{1C0D832F-44D3-4B12-BAAD-D7369CA259C6}" srcOrd="1" destOrd="0" presId="urn:microsoft.com/office/officeart/2005/8/layout/hierarchy1"/>
    <dgm:cxn modelId="{4122CBE5-BB2C-468C-821B-AF4BD475AE74}" type="presParOf" srcId="{BAB05F51-35FB-4E3F-9021-511E8F7FE0E5}" destId="{AEA503C3-5BEC-43E1-A461-FFA68A0F0ACA}" srcOrd="1" destOrd="0" presId="urn:microsoft.com/office/officeart/2005/8/layout/hierarchy1"/>
    <dgm:cxn modelId="{CFB69798-237D-4512-80F0-2BCC818715F2}" type="presParOf" srcId="{4F5AF997-6381-48AC-AA42-A0980609F045}" destId="{93FB9CB5-E759-43BA-9B4B-A0AC2CB100F8}" srcOrd="1" destOrd="0" presId="urn:microsoft.com/office/officeart/2005/8/layout/hierarchy1"/>
    <dgm:cxn modelId="{E45B8E25-1B91-4103-9DE6-C257F929782A}" type="presParOf" srcId="{93FB9CB5-E759-43BA-9B4B-A0AC2CB100F8}" destId="{DBE2D04D-F6CD-4ECA-B982-4218FD1C5A9C}" srcOrd="0" destOrd="0" presId="urn:microsoft.com/office/officeart/2005/8/layout/hierarchy1"/>
    <dgm:cxn modelId="{0DDE4255-7D92-4828-98E6-3177FC937D8F}" type="presParOf" srcId="{DBE2D04D-F6CD-4ECA-B982-4218FD1C5A9C}" destId="{C4DB2FCB-0FDE-40B6-B707-4424B864EDFE}" srcOrd="0" destOrd="0" presId="urn:microsoft.com/office/officeart/2005/8/layout/hierarchy1"/>
    <dgm:cxn modelId="{E30C16A2-E5DE-4280-8A12-002FB19FDC48}" type="presParOf" srcId="{DBE2D04D-F6CD-4ECA-B982-4218FD1C5A9C}" destId="{CAAFAE65-D2AA-423B-B832-3780448D2D03}" srcOrd="1" destOrd="0" presId="urn:microsoft.com/office/officeart/2005/8/layout/hierarchy1"/>
    <dgm:cxn modelId="{5FADAA89-D2BD-4A07-83A6-02DB628AC2E0}" type="presParOf" srcId="{93FB9CB5-E759-43BA-9B4B-A0AC2CB100F8}" destId="{4EAAB1BC-CBBB-404F-B127-1E25981C08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B903A9-A7CF-411D-BC72-BAD4C9257449}"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F5B12E5E-BEF4-4A8F-B2D4-85247B5C539C}">
      <dgm:prSet/>
      <dgm:spPr/>
      <dgm:t>
        <a:bodyPr/>
        <a:lstStyle/>
        <a:p>
          <a:r>
            <a:rPr lang="en-US"/>
            <a:t>A task from the Strategic Plan update is to review and update policies to reflect the current state of technology and best practices.</a:t>
          </a:r>
        </a:p>
      </dgm:t>
    </dgm:pt>
    <dgm:pt modelId="{C99F4B48-57A3-4224-BA97-5304CED6E377}" type="parTrans" cxnId="{2958ECD5-4CE3-43C8-BA35-F8BA18B9E26B}">
      <dgm:prSet/>
      <dgm:spPr/>
      <dgm:t>
        <a:bodyPr/>
        <a:lstStyle/>
        <a:p>
          <a:endParaRPr lang="en-US"/>
        </a:p>
      </dgm:t>
    </dgm:pt>
    <dgm:pt modelId="{EB8ED84C-3C8A-4449-8D0F-91ECD465C429}" type="sibTrans" cxnId="{2958ECD5-4CE3-43C8-BA35-F8BA18B9E26B}">
      <dgm:prSet/>
      <dgm:spPr/>
      <dgm:t>
        <a:bodyPr/>
        <a:lstStyle/>
        <a:p>
          <a:endParaRPr lang="en-US"/>
        </a:p>
      </dgm:t>
    </dgm:pt>
    <dgm:pt modelId="{E218A85B-4AC0-406B-BEE9-AD878EFC5328}">
      <dgm:prSet/>
      <dgm:spPr/>
      <dgm:t>
        <a:bodyPr/>
        <a:lstStyle/>
        <a:p>
          <a:r>
            <a:rPr lang="en-US"/>
            <a:t>This will be going on through the next 3 months.</a:t>
          </a:r>
        </a:p>
      </dgm:t>
    </dgm:pt>
    <dgm:pt modelId="{EC6CB4E1-0D68-4436-A543-C56396D44390}" type="parTrans" cxnId="{6B02B93D-B726-4BEB-AE1D-660A31640BCD}">
      <dgm:prSet/>
      <dgm:spPr/>
      <dgm:t>
        <a:bodyPr/>
        <a:lstStyle/>
        <a:p>
          <a:endParaRPr lang="en-US"/>
        </a:p>
      </dgm:t>
    </dgm:pt>
    <dgm:pt modelId="{A25DBAC7-539A-4E15-BBBF-C88662391403}" type="sibTrans" cxnId="{6B02B93D-B726-4BEB-AE1D-660A31640BCD}">
      <dgm:prSet/>
      <dgm:spPr/>
      <dgm:t>
        <a:bodyPr/>
        <a:lstStyle/>
        <a:p>
          <a:endParaRPr lang="en-US"/>
        </a:p>
      </dgm:t>
    </dgm:pt>
    <dgm:pt modelId="{A204A5DD-B1FC-4CF0-9004-3EBCCBAC0209}">
      <dgm:prSet/>
      <dgm:spPr/>
      <dgm:t>
        <a:bodyPr/>
        <a:lstStyle/>
        <a:p>
          <a:r>
            <a:rPr lang="en-US"/>
            <a:t>Nate is helping with the Data Policy.</a:t>
          </a:r>
        </a:p>
      </dgm:t>
    </dgm:pt>
    <dgm:pt modelId="{60148F4F-474C-445A-9D7D-F4078BE17A5C}" type="parTrans" cxnId="{5BC61268-681F-4511-9C25-4B34F338D752}">
      <dgm:prSet/>
      <dgm:spPr/>
      <dgm:t>
        <a:bodyPr/>
        <a:lstStyle/>
        <a:p>
          <a:endParaRPr lang="en-US"/>
        </a:p>
      </dgm:t>
    </dgm:pt>
    <dgm:pt modelId="{4B93DD29-8167-46C8-B541-8C3A199511BA}" type="sibTrans" cxnId="{5BC61268-681F-4511-9C25-4B34F338D752}">
      <dgm:prSet/>
      <dgm:spPr/>
      <dgm:t>
        <a:bodyPr/>
        <a:lstStyle/>
        <a:p>
          <a:endParaRPr lang="en-US"/>
        </a:p>
      </dgm:t>
    </dgm:pt>
    <dgm:pt modelId="{125AC43B-F732-41DD-BEAA-27772DA824BF}">
      <dgm:prSet/>
      <dgm:spPr/>
      <dgm:t>
        <a:bodyPr/>
        <a:lstStyle/>
        <a:p>
          <a:r>
            <a:rPr lang="en-US"/>
            <a:t>Boad members who are interested in revieing the changes are needed.</a:t>
          </a:r>
        </a:p>
      </dgm:t>
    </dgm:pt>
    <dgm:pt modelId="{8950F30F-66E7-4F58-9CDE-FA87E021CE0B}" type="parTrans" cxnId="{AFEB4241-B8BC-4240-9152-798AC1B4787C}">
      <dgm:prSet/>
      <dgm:spPr/>
      <dgm:t>
        <a:bodyPr/>
        <a:lstStyle/>
        <a:p>
          <a:endParaRPr lang="en-US"/>
        </a:p>
      </dgm:t>
    </dgm:pt>
    <dgm:pt modelId="{6CA705CF-C2EE-42D4-B325-45DBF1D5AA57}" type="sibTrans" cxnId="{AFEB4241-B8BC-4240-9152-798AC1B4787C}">
      <dgm:prSet/>
      <dgm:spPr/>
      <dgm:t>
        <a:bodyPr/>
        <a:lstStyle/>
        <a:p>
          <a:endParaRPr lang="en-US"/>
        </a:p>
      </dgm:t>
    </dgm:pt>
    <dgm:pt modelId="{9DCC32C6-65EB-4D17-ABA2-F16B88F4A215}" type="pres">
      <dgm:prSet presAssocID="{17B903A9-A7CF-411D-BC72-BAD4C9257449}" presName="outerComposite" presStyleCnt="0">
        <dgm:presLayoutVars>
          <dgm:chMax val="5"/>
          <dgm:dir/>
          <dgm:resizeHandles val="exact"/>
        </dgm:presLayoutVars>
      </dgm:prSet>
      <dgm:spPr/>
    </dgm:pt>
    <dgm:pt modelId="{425590E0-09E4-4E34-B52D-7B7A4ECC36BE}" type="pres">
      <dgm:prSet presAssocID="{17B903A9-A7CF-411D-BC72-BAD4C9257449}" presName="dummyMaxCanvas" presStyleCnt="0">
        <dgm:presLayoutVars/>
      </dgm:prSet>
      <dgm:spPr/>
    </dgm:pt>
    <dgm:pt modelId="{A7B84600-E840-4C77-93C3-24299483454B}" type="pres">
      <dgm:prSet presAssocID="{17B903A9-A7CF-411D-BC72-BAD4C9257449}" presName="FourNodes_1" presStyleLbl="node1" presStyleIdx="0" presStyleCnt="4">
        <dgm:presLayoutVars>
          <dgm:bulletEnabled val="1"/>
        </dgm:presLayoutVars>
      </dgm:prSet>
      <dgm:spPr/>
    </dgm:pt>
    <dgm:pt modelId="{EBA65397-99D9-4681-A0D6-CABA2F254A58}" type="pres">
      <dgm:prSet presAssocID="{17B903A9-A7CF-411D-BC72-BAD4C9257449}" presName="FourNodes_2" presStyleLbl="node1" presStyleIdx="1" presStyleCnt="4">
        <dgm:presLayoutVars>
          <dgm:bulletEnabled val="1"/>
        </dgm:presLayoutVars>
      </dgm:prSet>
      <dgm:spPr/>
    </dgm:pt>
    <dgm:pt modelId="{7C3013AF-22C5-46E2-82CA-4646B1085F90}" type="pres">
      <dgm:prSet presAssocID="{17B903A9-A7CF-411D-BC72-BAD4C9257449}" presName="FourNodes_3" presStyleLbl="node1" presStyleIdx="2" presStyleCnt="4">
        <dgm:presLayoutVars>
          <dgm:bulletEnabled val="1"/>
        </dgm:presLayoutVars>
      </dgm:prSet>
      <dgm:spPr/>
    </dgm:pt>
    <dgm:pt modelId="{827E38F6-6C9D-4503-A34B-41D8F57E1FBB}" type="pres">
      <dgm:prSet presAssocID="{17B903A9-A7CF-411D-BC72-BAD4C9257449}" presName="FourNodes_4" presStyleLbl="node1" presStyleIdx="3" presStyleCnt="4">
        <dgm:presLayoutVars>
          <dgm:bulletEnabled val="1"/>
        </dgm:presLayoutVars>
      </dgm:prSet>
      <dgm:spPr/>
    </dgm:pt>
    <dgm:pt modelId="{7FD9F20D-49EA-41BA-8A8D-7B8820AE5E4B}" type="pres">
      <dgm:prSet presAssocID="{17B903A9-A7CF-411D-BC72-BAD4C9257449}" presName="FourConn_1-2" presStyleLbl="fgAccFollowNode1" presStyleIdx="0" presStyleCnt="3">
        <dgm:presLayoutVars>
          <dgm:bulletEnabled val="1"/>
        </dgm:presLayoutVars>
      </dgm:prSet>
      <dgm:spPr/>
    </dgm:pt>
    <dgm:pt modelId="{DD9280B0-F1CC-4CAD-9B19-0A7049F992B8}" type="pres">
      <dgm:prSet presAssocID="{17B903A9-A7CF-411D-BC72-BAD4C9257449}" presName="FourConn_2-3" presStyleLbl="fgAccFollowNode1" presStyleIdx="1" presStyleCnt="3">
        <dgm:presLayoutVars>
          <dgm:bulletEnabled val="1"/>
        </dgm:presLayoutVars>
      </dgm:prSet>
      <dgm:spPr/>
    </dgm:pt>
    <dgm:pt modelId="{CF2E4089-F7E3-45B9-897A-2924192C5080}" type="pres">
      <dgm:prSet presAssocID="{17B903A9-A7CF-411D-BC72-BAD4C9257449}" presName="FourConn_3-4" presStyleLbl="fgAccFollowNode1" presStyleIdx="2" presStyleCnt="3">
        <dgm:presLayoutVars>
          <dgm:bulletEnabled val="1"/>
        </dgm:presLayoutVars>
      </dgm:prSet>
      <dgm:spPr/>
    </dgm:pt>
    <dgm:pt modelId="{A51D4B17-7CE7-44E9-BDCC-2642F9F48DE6}" type="pres">
      <dgm:prSet presAssocID="{17B903A9-A7CF-411D-BC72-BAD4C9257449}" presName="FourNodes_1_text" presStyleLbl="node1" presStyleIdx="3" presStyleCnt="4">
        <dgm:presLayoutVars>
          <dgm:bulletEnabled val="1"/>
        </dgm:presLayoutVars>
      </dgm:prSet>
      <dgm:spPr/>
    </dgm:pt>
    <dgm:pt modelId="{D7F7DA84-2087-4D25-9D8E-95425C48AEB7}" type="pres">
      <dgm:prSet presAssocID="{17B903A9-A7CF-411D-BC72-BAD4C9257449}" presName="FourNodes_2_text" presStyleLbl="node1" presStyleIdx="3" presStyleCnt="4">
        <dgm:presLayoutVars>
          <dgm:bulletEnabled val="1"/>
        </dgm:presLayoutVars>
      </dgm:prSet>
      <dgm:spPr/>
    </dgm:pt>
    <dgm:pt modelId="{A1530233-36C8-46D0-A1A0-807AF25C3E55}" type="pres">
      <dgm:prSet presAssocID="{17B903A9-A7CF-411D-BC72-BAD4C9257449}" presName="FourNodes_3_text" presStyleLbl="node1" presStyleIdx="3" presStyleCnt="4">
        <dgm:presLayoutVars>
          <dgm:bulletEnabled val="1"/>
        </dgm:presLayoutVars>
      </dgm:prSet>
      <dgm:spPr/>
    </dgm:pt>
    <dgm:pt modelId="{FA5FC876-66A0-45A8-B7DA-3CF4CA1B4E8B}" type="pres">
      <dgm:prSet presAssocID="{17B903A9-A7CF-411D-BC72-BAD4C9257449}" presName="FourNodes_4_text" presStyleLbl="node1" presStyleIdx="3" presStyleCnt="4">
        <dgm:presLayoutVars>
          <dgm:bulletEnabled val="1"/>
        </dgm:presLayoutVars>
      </dgm:prSet>
      <dgm:spPr/>
    </dgm:pt>
  </dgm:ptLst>
  <dgm:cxnLst>
    <dgm:cxn modelId="{69A7A519-90D1-4967-A429-67FEB638EA11}" type="presOf" srcId="{A25DBAC7-539A-4E15-BBBF-C88662391403}" destId="{DD9280B0-F1CC-4CAD-9B19-0A7049F992B8}" srcOrd="0" destOrd="0" presId="urn:microsoft.com/office/officeart/2005/8/layout/vProcess5"/>
    <dgm:cxn modelId="{A9C8EF29-B8F2-4A25-9759-0235066912DA}" type="presOf" srcId="{F5B12E5E-BEF4-4A8F-B2D4-85247B5C539C}" destId="{A51D4B17-7CE7-44E9-BDCC-2642F9F48DE6}" srcOrd="1" destOrd="0" presId="urn:microsoft.com/office/officeart/2005/8/layout/vProcess5"/>
    <dgm:cxn modelId="{6B02B93D-B726-4BEB-AE1D-660A31640BCD}" srcId="{17B903A9-A7CF-411D-BC72-BAD4C9257449}" destId="{E218A85B-4AC0-406B-BEE9-AD878EFC5328}" srcOrd="1" destOrd="0" parTransId="{EC6CB4E1-0D68-4436-A543-C56396D44390}" sibTransId="{A25DBAC7-539A-4E15-BBBF-C88662391403}"/>
    <dgm:cxn modelId="{AFEB4241-B8BC-4240-9152-798AC1B4787C}" srcId="{17B903A9-A7CF-411D-BC72-BAD4C9257449}" destId="{125AC43B-F732-41DD-BEAA-27772DA824BF}" srcOrd="3" destOrd="0" parTransId="{8950F30F-66E7-4F58-9CDE-FA87E021CE0B}" sibTransId="{6CA705CF-C2EE-42D4-B325-45DBF1D5AA57}"/>
    <dgm:cxn modelId="{5BC61268-681F-4511-9C25-4B34F338D752}" srcId="{17B903A9-A7CF-411D-BC72-BAD4C9257449}" destId="{A204A5DD-B1FC-4CF0-9004-3EBCCBAC0209}" srcOrd="2" destOrd="0" parTransId="{60148F4F-474C-445A-9D7D-F4078BE17A5C}" sibTransId="{4B93DD29-8167-46C8-B541-8C3A199511BA}"/>
    <dgm:cxn modelId="{3EB6D06E-A340-418E-80DC-97113B691EF3}" type="presOf" srcId="{125AC43B-F732-41DD-BEAA-27772DA824BF}" destId="{827E38F6-6C9D-4503-A34B-41D8F57E1FBB}" srcOrd="0" destOrd="0" presId="urn:microsoft.com/office/officeart/2005/8/layout/vProcess5"/>
    <dgm:cxn modelId="{28910373-7139-4758-B42C-57E4CB86D449}" type="presOf" srcId="{125AC43B-F732-41DD-BEAA-27772DA824BF}" destId="{FA5FC876-66A0-45A8-B7DA-3CF4CA1B4E8B}" srcOrd="1" destOrd="0" presId="urn:microsoft.com/office/officeart/2005/8/layout/vProcess5"/>
    <dgm:cxn modelId="{90320C87-4DBA-40D3-B1EA-A299EF18FD8A}" type="presOf" srcId="{17B903A9-A7CF-411D-BC72-BAD4C9257449}" destId="{9DCC32C6-65EB-4D17-ABA2-F16B88F4A215}" srcOrd="0" destOrd="0" presId="urn:microsoft.com/office/officeart/2005/8/layout/vProcess5"/>
    <dgm:cxn modelId="{46E86187-8A92-4292-A986-A676BDEA9646}" type="presOf" srcId="{A204A5DD-B1FC-4CF0-9004-3EBCCBAC0209}" destId="{7C3013AF-22C5-46E2-82CA-4646B1085F90}" srcOrd="0" destOrd="0" presId="urn:microsoft.com/office/officeart/2005/8/layout/vProcess5"/>
    <dgm:cxn modelId="{8A6C418C-F0C2-4490-AAA1-876BD5DE5B84}" type="presOf" srcId="{E218A85B-4AC0-406B-BEE9-AD878EFC5328}" destId="{D7F7DA84-2087-4D25-9D8E-95425C48AEB7}" srcOrd="1" destOrd="0" presId="urn:microsoft.com/office/officeart/2005/8/layout/vProcess5"/>
    <dgm:cxn modelId="{48CBDD9E-438A-4A3A-A303-030936C4DDF7}" type="presOf" srcId="{F5B12E5E-BEF4-4A8F-B2D4-85247B5C539C}" destId="{A7B84600-E840-4C77-93C3-24299483454B}" srcOrd="0" destOrd="0" presId="urn:microsoft.com/office/officeart/2005/8/layout/vProcess5"/>
    <dgm:cxn modelId="{02CE73C4-0D2C-4BE2-8B0A-E95DAB55D4BF}" type="presOf" srcId="{EB8ED84C-3C8A-4449-8D0F-91ECD465C429}" destId="{7FD9F20D-49EA-41BA-8A8D-7B8820AE5E4B}" srcOrd="0" destOrd="0" presId="urn:microsoft.com/office/officeart/2005/8/layout/vProcess5"/>
    <dgm:cxn modelId="{B256FCC6-AB3D-4702-B63E-34547D795F9B}" type="presOf" srcId="{4B93DD29-8167-46C8-B541-8C3A199511BA}" destId="{CF2E4089-F7E3-45B9-897A-2924192C5080}" srcOrd="0" destOrd="0" presId="urn:microsoft.com/office/officeart/2005/8/layout/vProcess5"/>
    <dgm:cxn modelId="{5CF2B4CD-4ACA-420D-82BE-EDAE03F8B2AF}" type="presOf" srcId="{A204A5DD-B1FC-4CF0-9004-3EBCCBAC0209}" destId="{A1530233-36C8-46D0-A1A0-807AF25C3E55}" srcOrd="1" destOrd="0" presId="urn:microsoft.com/office/officeart/2005/8/layout/vProcess5"/>
    <dgm:cxn modelId="{2958ECD5-4CE3-43C8-BA35-F8BA18B9E26B}" srcId="{17B903A9-A7CF-411D-BC72-BAD4C9257449}" destId="{F5B12E5E-BEF4-4A8F-B2D4-85247B5C539C}" srcOrd="0" destOrd="0" parTransId="{C99F4B48-57A3-4224-BA97-5304CED6E377}" sibTransId="{EB8ED84C-3C8A-4449-8D0F-91ECD465C429}"/>
    <dgm:cxn modelId="{12F45BD9-ED44-4CC8-94A3-C6BF15B86B86}" type="presOf" srcId="{E218A85B-4AC0-406B-BEE9-AD878EFC5328}" destId="{EBA65397-99D9-4681-A0D6-CABA2F254A58}" srcOrd="0" destOrd="0" presId="urn:microsoft.com/office/officeart/2005/8/layout/vProcess5"/>
    <dgm:cxn modelId="{1AE0EAB3-C9B1-4E4B-AD44-BAB50292C3BC}" type="presParOf" srcId="{9DCC32C6-65EB-4D17-ABA2-F16B88F4A215}" destId="{425590E0-09E4-4E34-B52D-7B7A4ECC36BE}" srcOrd="0" destOrd="0" presId="urn:microsoft.com/office/officeart/2005/8/layout/vProcess5"/>
    <dgm:cxn modelId="{8E5FAF3B-AF3A-461A-AB6A-E1A973B7E4D7}" type="presParOf" srcId="{9DCC32C6-65EB-4D17-ABA2-F16B88F4A215}" destId="{A7B84600-E840-4C77-93C3-24299483454B}" srcOrd="1" destOrd="0" presId="urn:microsoft.com/office/officeart/2005/8/layout/vProcess5"/>
    <dgm:cxn modelId="{62DB0A93-2276-4ACA-B32E-81933893D6E9}" type="presParOf" srcId="{9DCC32C6-65EB-4D17-ABA2-F16B88F4A215}" destId="{EBA65397-99D9-4681-A0D6-CABA2F254A58}" srcOrd="2" destOrd="0" presId="urn:microsoft.com/office/officeart/2005/8/layout/vProcess5"/>
    <dgm:cxn modelId="{D82E1EE2-FED0-4E4B-9920-41A25A0F7284}" type="presParOf" srcId="{9DCC32C6-65EB-4D17-ABA2-F16B88F4A215}" destId="{7C3013AF-22C5-46E2-82CA-4646B1085F90}" srcOrd="3" destOrd="0" presId="urn:microsoft.com/office/officeart/2005/8/layout/vProcess5"/>
    <dgm:cxn modelId="{D8AC17EC-2D23-44D7-A1BC-9A41B3B5E083}" type="presParOf" srcId="{9DCC32C6-65EB-4D17-ABA2-F16B88F4A215}" destId="{827E38F6-6C9D-4503-A34B-41D8F57E1FBB}" srcOrd="4" destOrd="0" presId="urn:microsoft.com/office/officeart/2005/8/layout/vProcess5"/>
    <dgm:cxn modelId="{B6811DE4-9D56-427E-996B-8F435FB4B1D7}" type="presParOf" srcId="{9DCC32C6-65EB-4D17-ABA2-F16B88F4A215}" destId="{7FD9F20D-49EA-41BA-8A8D-7B8820AE5E4B}" srcOrd="5" destOrd="0" presId="urn:microsoft.com/office/officeart/2005/8/layout/vProcess5"/>
    <dgm:cxn modelId="{5A00FE09-BAA9-4337-B191-5A803DB1504F}" type="presParOf" srcId="{9DCC32C6-65EB-4D17-ABA2-F16B88F4A215}" destId="{DD9280B0-F1CC-4CAD-9B19-0A7049F992B8}" srcOrd="6" destOrd="0" presId="urn:microsoft.com/office/officeart/2005/8/layout/vProcess5"/>
    <dgm:cxn modelId="{08BB5F63-8AFF-4EC3-9663-AA735BA4B1F6}" type="presParOf" srcId="{9DCC32C6-65EB-4D17-ABA2-F16B88F4A215}" destId="{CF2E4089-F7E3-45B9-897A-2924192C5080}" srcOrd="7" destOrd="0" presId="urn:microsoft.com/office/officeart/2005/8/layout/vProcess5"/>
    <dgm:cxn modelId="{32D55C65-2AC1-40A1-8D15-2A089003968D}" type="presParOf" srcId="{9DCC32C6-65EB-4D17-ABA2-F16B88F4A215}" destId="{A51D4B17-7CE7-44E9-BDCC-2642F9F48DE6}" srcOrd="8" destOrd="0" presId="urn:microsoft.com/office/officeart/2005/8/layout/vProcess5"/>
    <dgm:cxn modelId="{CF2FBAE8-1CD6-4B34-BF1B-BF3B7B1FF0B8}" type="presParOf" srcId="{9DCC32C6-65EB-4D17-ABA2-F16B88F4A215}" destId="{D7F7DA84-2087-4D25-9D8E-95425C48AEB7}" srcOrd="9" destOrd="0" presId="urn:microsoft.com/office/officeart/2005/8/layout/vProcess5"/>
    <dgm:cxn modelId="{49D82454-67F5-4ADD-8D2D-52E59F773EA6}" type="presParOf" srcId="{9DCC32C6-65EB-4D17-ABA2-F16B88F4A215}" destId="{A1530233-36C8-46D0-A1A0-807AF25C3E55}" srcOrd="10" destOrd="0" presId="urn:microsoft.com/office/officeart/2005/8/layout/vProcess5"/>
    <dgm:cxn modelId="{F4557414-1815-4278-8974-FB0BAD8265B1}" type="presParOf" srcId="{9DCC32C6-65EB-4D17-ABA2-F16B88F4A215}" destId="{FA5FC876-66A0-45A8-B7DA-3CF4CA1B4E8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D91D8-0B3C-47C5-B7A4-C1747EDC2490}">
      <dsp:nvSpPr>
        <dsp:cNvPr id="0" name=""/>
        <dsp:cNvSpPr/>
      </dsp:nvSpPr>
      <dsp:spPr>
        <a:xfrm>
          <a:off x="0" y="1702"/>
          <a:ext cx="5588075" cy="862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6512EC-3DD8-44F1-B2A8-94328A15A7DA}">
      <dsp:nvSpPr>
        <dsp:cNvPr id="0" name=""/>
        <dsp:cNvSpPr/>
      </dsp:nvSpPr>
      <dsp:spPr>
        <a:xfrm>
          <a:off x="261004" y="195837"/>
          <a:ext cx="474552" cy="474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642BDB-703E-4C94-A34D-0B504F81FDD1}">
      <dsp:nvSpPr>
        <dsp:cNvPr id="0" name=""/>
        <dsp:cNvSpPr/>
      </dsp:nvSpPr>
      <dsp:spPr>
        <a:xfrm>
          <a:off x="996561" y="1702"/>
          <a:ext cx="4591513" cy="862823"/>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dirty="0"/>
            <a:t>Getting familiar with the data – understanding what is in the </a:t>
          </a:r>
          <a:r>
            <a:rPr lang="en-US" sz="1700" b="1" kern="1200" dirty="0" err="1"/>
            <a:t>GeoLibrary</a:t>
          </a:r>
          <a:endParaRPr lang="en-US" sz="1700" b="1" kern="1200" dirty="0"/>
        </a:p>
      </dsp:txBody>
      <dsp:txXfrm>
        <a:off x="996561" y="1702"/>
        <a:ext cx="4591513" cy="862823"/>
      </dsp:txXfrm>
    </dsp:sp>
    <dsp:sp modelId="{D7845734-8890-48DC-AFD7-7E688571A2A0}">
      <dsp:nvSpPr>
        <dsp:cNvPr id="0" name=""/>
        <dsp:cNvSpPr/>
      </dsp:nvSpPr>
      <dsp:spPr>
        <a:xfrm>
          <a:off x="0" y="1080231"/>
          <a:ext cx="5588075" cy="862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3E6277-3EE9-41F4-B059-F92041082DC7}">
      <dsp:nvSpPr>
        <dsp:cNvPr id="0" name=""/>
        <dsp:cNvSpPr/>
      </dsp:nvSpPr>
      <dsp:spPr>
        <a:xfrm>
          <a:off x="261004" y="1274367"/>
          <a:ext cx="474552" cy="474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3D25C-5BEE-4025-A6EC-6921FE9C9F7A}">
      <dsp:nvSpPr>
        <dsp:cNvPr id="0" name=""/>
        <dsp:cNvSpPr/>
      </dsp:nvSpPr>
      <dsp:spPr>
        <a:xfrm>
          <a:off x="996561" y="1080231"/>
          <a:ext cx="4591513" cy="862823"/>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dirty="0"/>
            <a:t>Looking at data structure and metadata</a:t>
          </a:r>
        </a:p>
      </dsp:txBody>
      <dsp:txXfrm>
        <a:off x="996561" y="1080231"/>
        <a:ext cx="4591513" cy="862823"/>
      </dsp:txXfrm>
    </dsp:sp>
    <dsp:sp modelId="{5402B8FD-C26C-4066-9F9C-274F45D635B9}">
      <dsp:nvSpPr>
        <dsp:cNvPr id="0" name=""/>
        <dsp:cNvSpPr/>
      </dsp:nvSpPr>
      <dsp:spPr>
        <a:xfrm>
          <a:off x="0" y="2158761"/>
          <a:ext cx="5588075" cy="862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08A55-893B-48C9-806F-4F67A052F90E}">
      <dsp:nvSpPr>
        <dsp:cNvPr id="0" name=""/>
        <dsp:cNvSpPr/>
      </dsp:nvSpPr>
      <dsp:spPr>
        <a:xfrm>
          <a:off x="261004" y="2352896"/>
          <a:ext cx="474552" cy="474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7AD5E-FC2B-41F4-8AD1-0FD269564CA9}">
      <dsp:nvSpPr>
        <dsp:cNvPr id="0" name=""/>
        <dsp:cNvSpPr/>
      </dsp:nvSpPr>
      <dsp:spPr>
        <a:xfrm>
          <a:off x="996561" y="2158761"/>
          <a:ext cx="4591513" cy="862823"/>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a:t>Performing quality control checks and comparing to standards</a:t>
          </a:r>
        </a:p>
      </dsp:txBody>
      <dsp:txXfrm>
        <a:off x="996561" y="2158761"/>
        <a:ext cx="4591513" cy="862823"/>
      </dsp:txXfrm>
    </dsp:sp>
    <dsp:sp modelId="{EFBE9F67-372B-4052-A982-3B1FB789411B}">
      <dsp:nvSpPr>
        <dsp:cNvPr id="0" name=""/>
        <dsp:cNvSpPr/>
      </dsp:nvSpPr>
      <dsp:spPr>
        <a:xfrm>
          <a:off x="0" y="3237290"/>
          <a:ext cx="5588075" cy="862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5FB49D-EC03-48DD-AC1F-A4D499A53D33}">
      <dsp:nvSpPr>
        <dsp:cNvPr id="0" name=""/>
        <dsp:cNvSpPr/>
      </dsp:nvSpPr>
      <dsp:spPr>
        <a:xfrm>
          <a:off x="261004" y="3431426"/>
          <a:ext cx="474552" cy="474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7A722-0384-401C-9BAC-C6F48CA80442}">
      <dsp:nvSpPr>
        <dsp:cNvPr id="0" name=""/>
        <dsp:cNvSpPr/>
      </dsp:nvSpPr>
      <dsp:spPr>
        <a:xfrm>
          <a:off x="996561" y="3237290"/>
          <a:ext cx="4591513" cy="862823"/>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dirty="0"/>
            <a:t>Developing a catalog system for better tracking and management of data</a:t>
          </a:r>
        </a:p>
      </dsp:txBody>
      <dsp:txXfrm>
        <a:off x="996561" y="3237290"/>
        <a:ext cx="4591513" cy="862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A52C8-04DF-4EB9-ABD2-A44AB0BAD0BE}">
      <dsp:nvSpPr>
        <dsp:cNvPr id="0" name=""/>
        <dsp:cNvSpPr/>
      </dsp:nvSpPr>
      <dsp:spPr>
        <a:xfrm>
          <a:off x="673854" y="190041"/>
          <a:ext cx="794179" cy="794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0713F-0D08-45FA-B6B8-309BF0AA852B}">
      <dsp:nvSpPr>
        <dsp:cNvPr id="0" name=""/>
        <dsp:cNvSpPr/>
      </dsp:nvSpPr>
      <dsp:spPr>
        <a:xfrm>
          <a:off x="188522" y="1249126"/>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dirty="0"/>
            <a:t>Email Blasts</a:t>
          </a:r>
        </a:p>
      </dsp:txBody>
      <dsp:txXfrm>
        <a:off x="188522" y="1249126"/>
        <a:ext cx="1764843" cy="705937"/>
      </dsp:txXfrm>
    </dsp:sp>
    <dsp:sp modelId="{7E467C33-8CE2-4C36-B22A-B8C07AC9FEE8}">
      <dsp:nvSpPr>
        <dsp:cNvPr id="0" name=""/>
        <dsp:cNvSpPr/>
      </dsp:nvSpPr>
      <dsp:spPr>
        <a:xfrm>
          <a:off x="2747546" y="190041"/>
          <a:ext cx="794179" cy="794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CCD1F-33FB-4F45-99C9-FF113664B130}">
      <dsp:nvSpPr>
        <dsp:cNvPr id="0" name=""/>
        <dsp:cNvSpPr/>
      </dsp:nvSpPr>
      <dsp:spPr>
        <a:xfrm>
          <a:off x="2262214" y="1249126"/>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dirty="0"/>
            <a:t>Surveys</a:t>
          </a:r>
        </a:p>
      </dsp:txBody>
      <dsp:txXfrm>
        <a:off x="2262214" y="1249126"/>
        <a:ext cx="1764843" cy="705937"/>
      </dsp:txXfrm>
    </dsp:sp>
    <dsp:sp modelId="{7D85BC28-BB33-4A98-ADD2-18D9F539DEF4}">
      <dsp:nvSpPr>
        <dsp:cNvPr id="0" name=""/>
        <dsp:cNvSpPr/>
      </dsp:nvSpPr>
      <dsp:spPr>
        <a:xfrm>
          <a:off x="673854" y="2396274"/>
          <a:ext cx="794179" cy="794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896A6-74C4-42F3-B5F8-F5B82E5A2078}">
      <dsp:nvSpPr>
        <dsp:cNvPr id="0" name=""/>
        <dsp:cNvSpPr/>
      </dsp:nvSpPr>
      <dsp:spPr>
        <a:xfrm>
          <a:off x="188522" y="3455358"/>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dirty="0"/>
            <a:t>Library Card System</a:t>
          </a:r>
        </a:p>
      </dsp:txBody>
      <dsp:txXfrm>
        <a:off x="188522" y="3455358"/>
        <a:ext cx="1764843" cy="705937"/>
      </dsp:txXfrm>
    </dsp:sp>
    <dsp:sp modelId="{E717985D-046C-43A7-A345-3E8CD07A6CAA}">
      <dsp:nvSpPr>
        <dsp:cNvPr id="0" name=""/>
        <dsp:cNvSpPr/>
      </dsp:nvSpPr>
      <dsp:spPr>
        <a:xfrm>
          <a:off x="2747546" y="2396274"/>
          <a:ext cx="794179" cy="794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E2694-72A2-4264-94F3-F6DC3853279F}">
      <dsp:nvSpPr>
        <dsp:cNvPr id="0" name=""/>
        <dsp:cNvSpPr/>
      </dsp:nvSpPr>
      <dsp:spPr>
        <a:xfrm>
          <a:off x="2262214" y="3455358"/>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dirty="0"/>
            <a:t>Exclusive Downloads</a:t>
          </a:r>
        </a:p>
      </dsp:txBody>
      <dsp:txXfrm>
        <a:off x="2262214" y="3455358"/>
        <a:ext cx="1764843" cy="705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0E6E4-6EA4-4D66-B6C5-85D21650868E}">
      <dsp:nvSpPr>
        <dsp:cNvPr id="0" name=""/>
        <dsp:cNvSpPr/>
      </dsp:nvSpPr>
      <dsp:spPr>
        <a:xfrm>
          <a:off x="1864618" y="2444"/>
          <a:ext cx="2097696" cy="161339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t>Framework Layers </a:t>
          </a:r>
        </a:p>
        <a:p>
          <a:pPr marL="0" lvl="0" indent="0" algn="ctr" defTabSz="1022350">
            <a:lnSpc>
              <a:spcPct val="100000"/>
            </a:lnSpc>
            <a:spcBef>
              <a:spcPct val="0"/>
            </a:spcBef>
            <a:spcAft>
              <a:spcPct val="35000"/>
            </a:spcAft>
            <a:buNone/>
          </a:pPr>
          <a:r>
            <a:rPr lang="en-US" sz="2300" kern="1200" dirty="0"/>
            <a:t>Data Projects</a:t>
          </a:r>
        </a:p>
      </dsp:txBody>
      <dsp:txXfrm>
        <a:off x="1943378" y="81204"/>
        <a:ext cx="1940176" cy="1455877"/>
      </dsp:txXfrm>
    </dsp:sp>
    <dsp:sp modelId="{22DF3722-C95D-49B8-976C-227E08E6B941}">
      <dsp:nvSpPr>
        <dsp:cNvPr id="0" name=""/>
        <dsp:cNvSpPr/>
      </dsp:nvSpPr>
      <dsp:spPr>
        <a:xfrm>
          <a:off x="1864618" y="1696511"/>
          <a:ext cx="2097696" cy="161339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t>Technology Projects</a:t>
          </a:r>
        </a:p>
      </dsp:txBody>
      <dsp:txXfrm>
        <a:off x="1943378" y="1775271"/>
        <a:ext cx="1940176" cy="1455877"/>
      </dsp:txXfrm>
    </dsp:sp>
    <dsp:sp modelId="{62F22169-C816-4FF7-A0FE-983B14EE74CF}">
      <dsp:nvSpPr>
        <dsp:cNvPr id="0" name=""/>
        <dsp:cNvSpPr/>
      </dsp:nvSpPr>
      <dsp:spPr>
        <a:xfrm>
          <a:off x="1864618" y="3390579"/>
          <a:ext cx="2097696" cy="161339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t>Community Data Projects</a:t>
          </a:r>
        </a:p>
      </dsp:txBody>
      <dsp:txXfrm>
        <a:off x="1943378" y="3469339"/>
        <a:ext cx="1940176" cy="1455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BAB78-2BB4-4CC2-BA38-E77FD1901BAB}">
      <dsp:nvSpPr>
        <dsp:cNvPr id="0" name=""/>
        <dsp:cNvSpPr/>
      </dsp:nvSpPr>
      <dsp:spPr>
        <a:xfrm>
          <a:off x="1780805" y="357638"/>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11875" y="401816"/>
        <a:ext cx="15407" cy="3084"/>
      </dsp:txXfrm>
    </dsp:sp>
    <dsp:sp modelId="{9CFBBB2B-FE73-4162-9975-32FAA6B85265}">
      <dsp:nvSpPr>
        <dsp:cNvPr id="0" name=""/>
        <dsp:cNvSpPr/>
      </dsp:nvSpPr>
      <dsp:spPr>
        <a:xfrm>
          <a:off x="442837" y="1428"/>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Framework Layers Get Built.</a:t>
          </a:r>
        </a:p>
      </dsp:txBody>
      <dsp:txXfrm>
        <a:off x="442837" y="1428"/>
        <a:ext cx="1339768" cy="803860"/>
      </dsp:txXfrm>
    </dsp:sp>
    <dsp:sp modelId="{AF0833B7-D1B1-4ECA-B4B0-2CA887156328}">
      <dsp:nvSpPr>
        <dsp:cNvPr id="0" name=""/>
        <dsp:cNvSpPr/>
      </dsp:nvSpPr>
      <dsp:spPr>
        <a:xfrm>
          <a:off x="3428720" y="357638"/>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9789" y="401816"/>
        <a:ext cx="15407" cy="3084"/>
      </dsp:txXfrm>
    </dsp:sp>
    <dsp:sp modelId="{8F9A71FA-5D25-4B57-8C9A-768877B5D8AC}">
      <dsp:nvSpPr>
        <dsp:cNvPr id="0" name=""/>
        <dsp:cNvSpPr/>
      </dsp:nvSpPr>
      <dsp:spPr>
        <a:xfrm>
          <a:off x="2090752" y="1428"/>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Coordinates and Ground Control</a:t>
          </a:r>
        </a:p>
        <a:p>
          <a:pPr marL="0" lvl="0" indent="0" algn="ctr" defTabSz="533400">
            <a:lnSpc>
              <a:spcPct val="90000"/>
            </a:lnSpc>
            <a:spcBef>
              <a:spcPct val="0"/>
            </a:spcBef>
            <a:spcAft>
              <a:spcPct val="35000"/>
            </a:spcAft>
            <a:buNone/>
          </a:pPr>
          <a:r>
            <a:rPr lang="en-US" sz="1200" kern="1200" dirty="0"/>
            <a:t>NEW</a:t>
          </a:r>
        </a:p>
      </dsp:txBody>
      <dsp:txXfrm>
        <a:off x="2090752" y="1428"/>
        <a:ext cx="1339768" cy="803860"/>
      </dsp:txXfrm>
    </dsp:sp>
    <dsp:sp modelId="{2803C96C-611C-40AB-8430-2A548AD126C2}">
      <dsp:nvSpPr>
        <dsp:cNvPr id="0" name=""/>
        <dsp:cNvSpPr/>
      </dsp:nvSpPr>
      <dsp:spPr>
        <a:xfrm>
          <a:off x="5076635" y="357638"/>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7704" y="401816"/>
        <a:ext cx="15407" cy="3084"/>
      </dsp:txXfrm>
    </dsp:sp>
    <dsp:sp modelId="{5D57C00C-201D-4A73-BC33-36B8DF4B2E4C}">
      <dsp:nvSpPr>
        <dsp:cNvPr id="0" name=""/>
        <dsp:cNvSpPr/>
      </dsp:nvSpPr>
      <dsp:spPr>
        <a:xfrm>
          <a:off x="3738666" y="1428"/>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Imagery</a:t>
          </a:r>
        </a:p>
        <a:p>
          <a:pPr marL="0" lvl="0" indent="0" algn="ctr" defTabSz="533400">
            <a:lnSpc>
              <a:spcPct val="90000"/>
            </a:lnSpc>
            <a:spcBef>
              <a:spcPct val="0"/>
            </a:spcBef>
            <a:spcAft>
              <a:spcPct val="35000"/>
            </a:spcAft>
            <a:buNone/>
          </a:pPr>
          <a:r>
            <a:rPr lang="en-US" sz="1100" kern="1200" dirty="0"/>
            <a:t>Services Promoted &amp; New Download Process</a:t>
          </a:r>
        </a:p>
      </dsp:txBody>
      <dsp:txXfrm>
        <a:off x="3738666" y="1428"/>
        <a:ext cx="1339768" cy="803860"/>
      </dsp:txXfrm>
    </dsp:sp>
    <dsp:sp modelId="{972AD547-785E-42E5-B40C-A2A6D6178A16}">
      <dsp:nvSpPr>
        <dsp:cNvPr id="0" name=""/>
        <dsp:cNvSpPr/>
      </dsp:nvSpPr>
      <dsp:spPr>
        <a:xfrm>
          <a:off x="6724549" y="357638"/>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5619" y="401816"/>
        <a:ext cx="15407" cy="3084"/>
      </dsp:txXfrm>
    </dsp:sp>
    <dsp:sp modelId="{3FACB921-EE71-4E68-8F32-8BDAB25CBDEE}">
      <dsp:nvSpPr>
        <dsp:cNvPr id="0" name=""/>
        <dsp:cNvSpPr/>
      </dsp:nvSpPr>
      <dsp:spPr>
        <a:xfrm>
          <a:off x="5386581" y="1428"/>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Elevation</a:t>
          </a:r>
        </a:p>
        <a:p>
          <a:pPr marL="0" lvl="0" indent="0" algn="ctr" defTabSz="533400">
            <a:lnSpc>
              <a:spcPct val="90000"/>
            </a:lnSpc>
            <a:spcBef>
              <a:spcPct val="0"/>
            </a:spcBef>
            <a:spcAft>
              <a:spcPct val="35000"/>
            </a:spcAft>
            <a:buNone/>
          </a:pPr>
          <a:r>
            <a:rPr lang="en-US" sz="900" kern="1200" dirty="0"/>
            <a:t>DEM, DSM, DHM</a:t>
          </a:r>
        </a:p>
        <a:p>
          <a:pPr marL="0" lvl="0" indent="0" algn="ctr" defTabSz="533400">
            <a:lnSpc>
              <a:spcPct val="90000"/>
            </a:lnSpc>
            <a:spcBef>
              <a:spcPct val="0"/>
            </a:spcBef>
            <a:spcAft>
              <a:spcPct val="35000"/>
            </a:spcAft>
            <a:buNone/>
          </a:pPr>
          <a:r>
            <a:rPr lang="en-US" sz="600" kern="1200" dirty="0"/>
            <a:t>Need new process for contours</a:t>
          </a:r>
        </a:p>
        <a:p>
          <a:pPr marL="0" lvl="0" indent="0" algn="ctr" defTabSz="533400">
            <a:lnSpc>
              <a:spcPct val="90000"/>
            </a:lnSpc>
            <a:spcBef>
              <a:spcPct val="0"/>
            </a:spcBef>
            <a:spcAft>
              <a:spcPct val="35000"/>
            </a:spcAft>
            <a:buNone/>
          </a:pPr>
          <a:r>
            <a:rPr lang="en-US" sz="600" kern="1200" dirty="0"/>
            <a:t>Need to create near and long-term archive for old data.</a:t>
          </a:r>
        </a:p>
        <a:p>
          <a:pPr marL="0" lvl="0" indent="0" algn="ctr" defTabSz="533400">
            <a:lnSpc>
              <a:spcPct val="90000"/>
            </a:lnSpc>
            <a:spcBef>
              <a:spcPct val="0"/>
            </a:spcBef>
            <a:spcAft>
              <a:spcPct val="35000"/>
            </a:spcAft>
            <a:buNone/>
          </a:pPr>
          <a:r>
            <a:rPr lang="en-US" sz="600" kern="1200" dirty="0"/>
            <a:t>Need download process.</a:t>
          </a:r>
        </a:p>
      </dsp:txBody>
      <dsp:txXfrm>
        <a:off x="5386581" y="1428"/>
        <a:ext cx="1339768" cy="803860"/>
      </dsp:txXfrm>
    </dsp:sp>
    <dsp:sp modelId="{181D6B67-5C3B-46EF-BF84-A98CECB5C3D7}">
      <dsp:nvSpPr>
        <dsp:cNvPr id="0" name=""/>
        <dsp:cNvSpPr/>
      </dsp:nvSpPr>
      <dsp:spPr>
        <a:xfrm>
          <a:off x="1112721" y="803489"/>
          <a:ext cx="6591659" cy="277546"/>
        </a:xfrm>
        <a:custGeom>
          <a:avLst/>
          <a:gdLst/>
          <a:ahLst/>
          <a:cxnLst/>
          <a:rect l="0" t="0" r="0" b="0"/>
          <a:pathLst>
            <a:path>
              <a:moveTo>
                <a:pt x="6591659" y="0"/>
              </a:moveTo>
              <a:lnTo>
                <a:pt x="6591659" y="155873"/>
              </a:lnTo>
              <a:lnTo>
                <a:pt x="0" y="155873"/>
              </a:lnTo>
              <a:lnTo>
                <a:pt x="0" y="277546"/>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3579" y="940720"/>
        <a:ext cx="329942" cy="3084"/>
      </dsp:txXfrm>
    </dsp:sp>
    <dsp:sp modelId="{9262C85F-3FB2-4DE4-91D6-C22A63FEDABD}">
      <dsp:nvSpPr>
        <dsp:cNvPr id="0" name=""/>
        <dsp:cNvSpPr/>
      </dsp:nvSpPr>
      <dsp:spPr>
        <a:xfrm>
          <a:off x="7034496" y="1428"/>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466725">
            <a:lnSpc>
              <a:spcPct val="90000"/>
            </a:lnSpc>
            <a:spcBef>
              <a:spcPct val="0"/>
            </a:spcBef>
            <a:spcAft>
              <a:spcPct val="35000"/>
            </a:spcAft>
            <a:buNone/>
          </a:pPr>
          <a:r>
            <a:rPr lang="en-US" sz="1050" kern="1200" dirty="0"/>
            <a:t>Add Bathymetry DEM for costal Maine (NOAA).</a:t>
          </a:r>
        </a:p>
        <a:p>
          <a:pPr marL="0" lvl="0" indent="0" algn="ctr" defTabSz="466725">
            <a:lnSpc>
              <a:spcPct val="90000"/>
            </a:lnSpc>
            <a:spcBef>
              <a:spcPct val="0"/>
            </a:spcBef>
            <a:spcAft>
              <a:spcPct val="35000"/>
            </a:spcAft>
            <a:buNone/>
          </a:pPr>
          <a:r>
            <a:rPr lang="en-US" sz="700" kern="1200" dirty="0"/>
            <a:t>Data size is unknown. Likely equal to a DEM by area.</a:t>
          </a:r>
        </a:p>
      </dsp:txBody>
      <dsp:txXfrm>
        <a:off x="7034496" y="1428"/>
        <a:ext cx="1339768" cy="803860"/>
      </dsp:txXfrm>
    </dsp:sp>
    <dsp:sp modelId="{67448145-03CD-4405-97F7-C03344C2CFA8}">
      <dsp:nvSpPr>
        <dsp:cNvPr id="0" name=""/>
        <dsp:cNvSpPr/>
      </dsp:nvSpPr>
      <dsp:spPr>
        <a:xfrm>
          <a:off x="1780805" y="1469646"/>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11875" y="1513824"/>
        <a:ext cx="15407" cy="3084"/>
      </dsp:txXfrm>
    </dsp:sp>
    <dsp:sp modelId="{5F5FD7E9-906D-4E11-A063-9520C045A5C4}">
      <dsp:nvSpPr>
        <dsp:cNvPr id="0" name=""/>
        <dsp:cNvSpPr/>
      </dsp:nvSpPr>
      <dsp:spPr>
        <a:xfrm>
          <a:off x="442837" y="1113435"/>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400050">
            <a:lnSpc>
              <a:spcPct val="90000"/>
            </a:lnSpc>
            <a:spcBef>
              <a:spcPct val="0"/>
            </a:spcBef>
            <a:spcAft>
              <a:spcPct val="35000"/>
            </a:spcAft>
            <a:buNone/>
          </a:pPr>
          <a:r>
            <a:rPr lang="en-US" sz="900" kern="1200" dirty="0"/>
            <a:t>Determine the best source (s) for Hydrography and pursue 3DHP project.</a:t>
          </a:r>
        </a:p>
        <a:p>
          <a:pPr marL="0" lvl="0" indent="0" algn="ctr" defTabSz="400050">
            <a:lnSpc>
              <a:spcPct val="90000"/>
            </a:lnSpc>
            <a:spcBef>
              <a:spcPct val="0"/>
            </a:spcBef>
            <a:spcAft>
              <a:spcPct val="35000"/>
            </a:spcAft>
            <a:buNone/>
          </a:pPr>
          <a:r>
            <a:rPr lang="en-US" sz="900" kern="1200" dirty="0"/>
            <a:t>NEW</a:t>
          </a:r>
        </a:p>
      </dsp:txBody>
      <dsp:txXfrm>
        <a:off x="442837" y="1113435"/>
        <a:ext cx="1339768" cy="803860"/>
      </dsp:txXfrm>
    </dsp:sp>
    <dsp:sp modelId="{4A3A2337-F889-4940-91F5-E728E65BDB5C}">
      <dsp:nvSpPr>
        <dsp:cNvPr id="0" name=""/>
        <dsp:cNvSpPr/>
      </dsp:nvSpPr>
      <dsp:spPr>
        <a:xfrm>
          <a:off x="3428720" y="1469646"/>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9789" y="1513824"/>
        <a:ext cx="15407" cy="3084"/>
      </dsp:txXfrm>
    </dsp:sp>
    <dsp:sp modelId="{F4468BED-F116-4C71-8FFB-DE2872A3ED19}">
      <dsp:nvSpPr>
        <dsp:cNvPr id="0" name=""/>
        <dsp:cNvSpPr/>
      </dsp:nvSpPr>
      <dsp:spPr>
        <a:xfrm>
          <a:off x="2090752" y="1113435"/>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Environmental</a:t>
          </a:r>
        </a:p>
        <a:p>
          <a:pPr marL="0" lvl="0" indent="0" algn="ctr" defTabSz="533400">
            <a:lnSpc>
              <a:spcPct val="90000"/>
            </a:lnSpc>
            <a:spcBef>
              <a:spcPct val="0"/>
            </a:spcBef>
            <a:spcAft>
              <a:spcPct val="35000"/>
            </a:spcAft>
            <a:buNone/>
          </a:pPr>
          <a:r>
            <a:rPr lang="en-US" sz="900" kern="1200" dirty="0"/>
            <a:t>Add new Land Cover and Forestry data </a:t>
          </a:r>
        </a:p>
        <a:p>
          <a:pPr marL="0" lvl="0" indent="0" algn="ctr" defTabSz="533400">
            <a:lnSpc>
              <a:spcPct val="90000"/>
            </a:lnSpc>
            <a:spcBef>
              <a:spcPct val="0"/>
            </a:spcBef>
            <a:spcAft>
              <a:spcPct val="35000"/>
            </a:spcAft>
            <a:buNone/>
          </a:pPr>
          <a:r>
            <a:rPr lang="en-US" sz="900" kern="1200" dirty="0"/>
            <a:t>NEW</a:t>
          </a:r>
        </a:p>
      </dsp:txBody>
      <dsp:txXfrm>
        <a:off x="2090752" y="1113435"/>
        <a:ext cx="1339768" cy="803860"/>
      </dsp:txXfrm>
    </dsp:sp>
    <dsp:sp modelId="{52871421-3F42-4CDE-8126-5F8B67E9B17C}">
      <dsp:nvSpPr>
        <dsp:cNvPr id="0" name=""/>
        <dsp:cNvSpPr/>
      </dsp:nvSpPr>
      <dsp:spPr>
        <a:xfrm>
          <a:off x="5076635" y="1469646"/>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7704" y="1513824"/>
        <a:ext cx="15407" cy="3084"/>
      </dsp:txXfrm>
    </dsp:sp>
    <dsp:sp modelId="{48FAB4B1-37A0-4769-9850-27C04E623226}">
      <dsp:nvSpPr>
        <dsp:cNvPr id="0" name=""/>
        <dsp:cNvSpPr/>
      </dsp:nvSpPr>
      <dsp:spPr>
        <a:xfrm>
          <a:off x="3738666" y="1113435"/>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Transportation</a:t>
          </a:r>
        </a:p>
        <a:p>
          <a:pPr marL="0" lvl="0" indent="0" algn="ctr" defTabSz="533400">
            <a:lnSpc>
              <a:spcPct val="90000"/>
            </a:lnSpc>
            <a:spcBef>
              <a:spcPct val="0"/>
            </a:spcBef>
            <a:spcAft>
              <a:spcPct val="35000"/>
            </a:spcAft>
            <a:buNone/>
          </a:pPr>
          <a:r>
            <a:rPr lang="en-US" sz="1200" kern="1200" dirty="0"/>
            <a:t>DOT Public Map Viewer</a:t>
          </a:r>
        </a:p>
        <a:p>
          <a:pPr marL="0" lvl="0" indent="0" algn="ctr" defTabSz="533400">
            <a:lnSpc>
              <a:spcPct val="90000"/>
            </a:lnSpc>
            <a:spcBef>
              <a:spcPct val="0"/>
            </a:spcBef>
            <a:spcAft>
              <a:spcPct val="35000"/>
            </a:spcAft>
            <a:buNone/>
          </a:pPr>
          <a:r>
            <a:rPr lang="en-US" sz="1200" kern="1200" dirty="0"/>
            <a:t>NEW</a:t>
          </a:r>
        </a:p>
      </dsp:txBody>
      <dsp:txXfrm>
        <a:off x="3738666" y="1113435"/>
        <a:ext cx="1339768" cy="803860"/>
      </dsp:txXfrm>
    </dsp:sp>
    <dsp:sp modelId="{3BB18601-DCBC-4479-8F97-9B0900882755}">
      <dsp:nvSpPr>
        <dsp:cNvPr id="0" name=""/>
        <dsp:cNvSpPr/>
      </dsp:nvSpPr>
      <dsp:spPr>
        <a:xfrm>
          <a:off x="6724549" y="1469646"/>
          <a:ext cx="277546" cy="91440"/>
        </a:xfrm>
        <a:custGeom>
          <a:avLst/>
          <a:gdLst/>
          <a:ahLst/>
          <a:cxnLst/>
          <a:rect l="0" t="0" r="0" b="0"/>
          <a:pathLst>
            <a:path>
              <a:moveTo>
                <a:pt x="0" y="45720"/>
              </a:moveTo>
              <a:lnTo>
                <a:pt x="277546"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5619" y="1513824"/>
        <a:ext cx="15407" cy="3084"/>
      </dsp:txXfrm>
    </dsp:sp>
    <dsp:sp modelId="{F35E50CB-BB81-4C18-ACC2-1E24B336F767}">
      <dsp:nvSpPr>
        <dsp:cNvPr id="0" name=""/>
        <dsp:cNvSpPr/>
      </dsp:nvSpPr>
      <dsp:spPr>
        <a:xfrm>
          <a:off x="5386581" y="1113435"/>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Boundaries Layer US Bureau Of Census And Maine Towns</a:t>
          </a:r>
        </a:p>
      </dsp:txBody>
      <dsp:txXfrm>
        <a:off x="5386581" y="1113435"/>
        <a:ext cx="1339768" cy="803860"/>
      </dsp:txXfrm>
    </dsp:sp>
    <dsp:sp modelId="{38E183C1-815F-41BA-AC6B-169B3D38C5B2}">
      <dsp:nvSpPr>
        <dsp:cNvPr id="0" name=""/>
        <dsp:cNvSpPr/>
      </dsp:nvSpPr>
      <dsp:spPr>
        <a:xfrm>
          <a:off x="7034496" y="1113435"/>
          <a:ext cx="1339768" cy="80386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5650" tIns="68911" rIns="65650" bIns="68911" numCol="1" spcCol="1270" anchor="ctr" anchorCtr="0">
          <a:noAutofit/>
        </a:bodyPr>
        <a:lstStyle/>
        <a:p>
          <a:pPr marL="0" lvl="0" indent="0" algn="ctr" defTabSz="533400">
            <a:lnSpc>
              <a:spcPct val="90000"/>
            </a:lnSpc>
            <a:spcBef>
              <a:spcPct val="0"/>
            </a:spcBef>
            <a:spcAft>
              <a:spcPct val="35000"/>
            </a:spcAft>
            <a:buNone/>
          </a:pPr>
          <a:r>
            <a:rPr lang="en-US" sz="1200" kern="1200" dirty="0"/>
            <a:t>Cadastre </a:t>
          </a:r>
        </a:p>
        <a:p>
          <a:pPr marL="0" lvl="0" indent="0" algn="ctr" defTabSz="533400">
            <a:lnSpc>
              <a:spcPct val="90000"/>
            </a:lnSpc>
            <a:spcBef>
              <a:spcPct val="0"/>
            </a:spcBef>
            <a:spcAft>
              <a:spcPct val="35000"/>
            </a:spcAft>
            <a:buNone/>
          </a:pPr>
          <a:r>
            <a:rPr lang="en-US" sz="1000" kern="1200" dirty="0"/>
            <a:t>Towns, Tax Maps, 911 Address Points, and Structures.</a:t>
          </a:r>
        </a:p>
      </dsp:txBody>
      <dsp:txXfrm>
        <a:off x="7034496" y="1113435"/>
        <a:ext cx="1339768" cy="803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D7D2C-36A6-4640-9C5E-D4DC114325A9}">
      <dsp:nvSpPr>
        <dsp:cNvPr id="0" name=""/>
        <dsp:cNvSpPr/>
      </dsp:nvSpPr>
      <dsp:spPr>
        <a:xfrm>
          <a:off x="0" y="0"/>
          <a:ext cx="4952893" cy="238373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Complete the platform migration assuring stability, expanded data storage, and computing horsepower</a:t>
          </a:r>
        </a:p>
      </dsp:txBody>
      <dsp:txXfrm>
        <a:off x="69817" y="69817"/>
        <a:ext cx="2489116" cy="2244102"/>
      </dsp:txXfrm>
    </dsp:sp>
    <dsp:sp modelId="{46B392FD-02F5-49FC-9EFD-B19AA2A73063}">
      <dsp:nvSpPr>
        <dsp:cNvPr id="0" name=""/>
        <dsp:cNvSpPr/>
      </dsp:nvSpPr>
      <dsp:spPr>
        <a:xfrm>
          <a:off x="874040" y="2913455"/>
          <a:ext cx="4952893" cy="2383736"/>
        </a:xfrm>
        <a:prstGeom prst="roundRect">
          <a:avLst>
            <a:gd name="adj" fmla="val 10000"/>
          </a:avLst>
        </a:prstGeom>
        <a:solidFill>
          <a:schemeClr val="accent2">
            <a:hueOff val="-20096356"/>
            <a:satOff val="-56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Implement a new web site for the GeoLibrary</a:t>
          </a:r>
        </a:p>
      </dsp:txBody>
      <dsp:txXfrm>
        <a:off x="943857" y="2983272"/>
        <a:ext cx="2389791" cy="2244102"/>
      </dsp:txXfrm>
    </dsp:sp>
    <dsp:sp modelId="{68FA3510-BDCE-4676-986F-4BDAC44A3733}">
      <dsp:nvSpPr>
        <dsp:cNvPr id="0" name=""/>
        <dsp:cNvSpPr/>
      </dsp:nvSpPr>
      <dsp:spPr>
        <a:xfrm>
          <a:off x="3403465" y="1873881"/>
          <a:ext cx="1549428" cy="154942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52086" y="1873881"/>
        <a:ext cx="852186" cy="11659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FBDDD-AE7A-4B37-8B59-3A00EDFE2EB6}">
      <dsp:nvSpPr>
        <dsp:cNvPr id="0" name=""/>
        <dsp:cNvSpPr/>
      </dsp:nvSpPr>
      <dsp:spPr>
        <a:xfrm>
          <a:off x="1032549" y="3556"/>
          <a:ext cx="1567430" cy="783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To properly host, serve, and archive these data we need both hardware and software.</a:t>
          </a:r>
        </a:p>
      </dsp:txBody>
      <dsp:txXfrm>
        <a:off x="1055503" y="26510"/>
        <a:ext cx="1521522" cy="737807"/>
      </dsp:txXfrm>
    </dsp:sp>
    <dsp:sp modelId="{4D44E148-C41C-4144-B27E-8BC9F44474FD}">
      <dsp:nvSpPr>
        <dsp:cNvPr id="0" name=""/>
        <dsp:cNvSpPr/>
      </dsp:nvSpPr>
      <dsp:spPr>
        <a:xfrm>
          <a:off x="1032549" y="904829"/>
          <a:ext cx="1567430" cy="783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We will try to use General Fund monies to acquire hardware and software.</a:t>
          </a:r>
        </a:p>
      </dsp:txBody>
      <dsp:txXfrm>
        <a:off x="1055503" y="927783"/>
        <a:ext cx="1521522" cy="737807"/>
      </dsp:txXfrm>
    </dsp:sp>
    <dsp:sp modelId="{76B7CF62-A9A1-4D47-8BC2-6AD7F7C8F59C}">
      <dsp:nvSpPr>
        <dsp:cNvPr id="0" name=""/>
        <dsp:cNvSpPr/>
      </dsp:nvSpPr>
      <dsp:spPr>
        <a:xfrm>
          <a:off x="1032549" y="1806101"/>
          <a:ext cx="1567430" cy="783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We need to increase our storage. (1 set of high resolution 6” 4-band tiffs = 56 TB)</a:t>
          </a:r>
        </a:p>
      </dsp:txBody>
      <dsp:txXfrm>
        <a:off x="1055503" y="1829055"/>
        <a:ext cx="1521522" cy="737807"/>
      </dsp:txXfrm>
    </dsp:sp>
    <dsp:sp modelId="{77D85D36-D4B6-4A77-BB96-79283004DC25}">
      <dsp:nvSpPr>
        <dsp:cNvPr id="0" name=""/>
        <dsp:cNvSpPr/>
      </dsp:nvSpPr>
      <dsp:spPr>
        <a:xfrm rot="17692822">
          <a:off x="2168357" y="1508689"/>
          <a:ext cx="1490218" cy="26630"/>
        </a:xfrm>
        <a:custGeom>
          <a:avLst/>
          <a:gdLst/>
          <a:ahLst/>
          <a:cxnLst/>
          <a:rect l="0" t="0" r="0" b="0"/>
          <a:pathLst>
            <a:path>
              <a:moveTo>
                <a:pt x="0" y="13315"/>
              </a:moveTo>
              <a:lnTo>
                <a:pt x="1490218"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6211" y="1484749"/>
        <a:ext cx="74510" cy="74510"/>
      </dsp:txXfrm>
    </dsp:sp>
    <dsp:sp modelId="{2C361BE9-0B1B-4331-8B5E-8CE01F0FB15F}">
      <dsp:nvSpPr>
        <dsp:cNvPr id="0" name=""/>
        <dsp:cNvSpPr/>
      </dsp:nvSpPr>
      <dsp:spPr>
        <a:xfrm>
          <a:off x="3226953" y="454192"/>
          <a:ext cx="1567430" cy="7837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The Vexcel imagery is still not on-line for local use.</a:t>
          </a:r>
        </a:p>
      </dsp:txBody>
      <dsp:txXfrm>
        <a:off x="3249907" y="477146"/>
        <a:ext cx="1521522" cy="737807"/>
      </dsp:txXfrm>
    </dsp:sp>
    <dsp:sp modelId="{5FA08D8F-E003-4EF1-AB80-074F9C429085}">
      <dsp:nvSpPr>
        <dsp:cNvPr id="0" name=""/>
        <dsp:cNvSpPr/>
      </dsp:nvSpPr>
      <dsp:spPr>
        <a:xfrm rot="19457599">
          <a:off x="2527407" y="1959326"/>
          <a:ext cx="772118" cy="26630"/>
        </a:xfrm>
        <a:custGeom>
          <a:avLst/>
          <a:gdLst/>
          <a:ahLst/>
          <a:cxnLst/>
          <a:rect l="0" t="0" r="0" b="0"/>
          <a:pathLst>
            <a:path>
              <a:moveTo>
                <a:pt x="0" y="13315"/>
              </a:moveTo>
              <a:lnTo>
                <a:pt x="772118"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94164" y="1953338"/>
        <a:ext cx="38605" cy="38605"/>
      </dsp:txXfrm>
    </dsp:sp>
    <dsp:sp modelId="{B87436A2-E89F-4240-A534-0CC3922C0D54}">
      <dsp:nvSpPr>
        <dsp:cNvPr id="0" name=""/>
        <dsp:cNvSpPr/>
      </dsp:nvSpPr>
      <dsp:spPr>
        <a:xfrm>
          <a:off x="3226953" y="1355465"/>
          <a:ext cx="1567430" cy="7837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There is bathy data coming which will be equally fat.</a:t>
          </a:r>
        </a:p>
      </dsp:txBody>
      <dsp:txXfrm>
        <a:off x="3249907" y="1378419"/>
        <a:ext cx="1521522" cy="737807"/>
      </dsp:txXfrm>
    </dsp:sp>
    <dsp:sp modelId="{C1455424-4D7A-4B77-A4EA-B217066848DE}">
      <dsp:nvSpPr>
        <dsp:cNvPr id="0" name=""/>
        <dsp:cNvSpPr/>
      </dsp:nvSpPr>
      <dsp:spPr>
        <a:xfrm rot="2142401">
          <a:off x="2527407" y="2409962"/>
          <a:ext cx="772118" cy="26630"/>
        </a:xfrm>
        <a:custGeom>
          <a:avLst/>
          <a:gdLst/>
          <a:ahLst/>
          <a:cxnLst/>
          <a:rect l="0" t="0" r="0" b="0"/>
          <a:pathLst>
            <a:path>
              <a:moveTo>
                <a:pt x="0" y="13315"/>
              </a:moveTo>
              <a:lnTo>
                <a:pt x="772118"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94164" y="2403974"/>
        <a:ext cx="38605" cy="38605"/>
      </dsp:txXfrm>
    </dsp:sp>
    <dsp:sp modelId="{B66BB538-E7D4-415C-9BAC-8AC00EBD84C4}">
      <dsp:nvSpPr>
        <dsp:cNvPr id="0" name=""/>
        <dsp:cNvSpPr/>
      </dsp:nvSpPr>
      <dsp:spPr>
        <a:xfrm>
          <a:off x="3226953" y="2256738"/>
          <a:ext cx="1567430" cy="7837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There is Land Cover and Forestry raster data on the way.</a:t>
          </a:r>
        </a:p>
      </dsp:txBody>
      <dsp:txXfrm>
        <a:off x="3249907" y="2279692"/>
        <a:ext cx="1521522" cy="737807"/>
      </dsp:txXfrm>
    </dsp:sp>
    <dsp:sp modelId="{60527C89-50DC-4736-9DC4-B9B6710AA158}">
      <dsp:nvSpPr>
        <dsp:cNvPr id="0" name=""/>
        <dsp:cNvSpPr/>
      </dsp:nvSpPr>
      <dsp:spPr>
        <a:xfrm rot="3907178">
          <a:off x="2168357" y="2860598"/>
          <a:ext cx="1490218" cy="26630"/>
        </a:xfrm>
        <a:custGeom>
          <a:avLst/>
          <a:gdLst/>
          <a:ahLst/>
          <a:cxnLst/>
          <a:rect l="0" t="0" r="0" b="0"/>
          <a:pathLst>
            <a:path>
              <a:moveTo>
                <a:pt x="0" y="13315"/>
              </a:moveTo>
              <a:lnTo>
                <a:pt x="1490218"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6211" y="2836658"/>
        <a:ext cx="74510" cy="74510"/>
      </dsp:txXfrm>
    </dsp:sp>
    <dsp:sp modelId="{54BC9642-CEC5-45DC-820E-5A67C8B88490}">
      <dsp:nvSpPr>
        <dsp:cNvPr id="0" name=""/>
        <dsp:cNvSpPr/>
      </dsp:nvSpPr>
      <dsp:spPr>
        <a:xfrm>
          <a:off x="3226953" y="3158011"/>
          <a:ext cx="1567430" cy="7837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There is the new statewide DEM to load. </a:t>
          </a:r>
        </a:p>
      </dsp:txBody>
      <dsp:txXfrm>
        <a:off x="3249907" y="3180965"/>
        <a:ext cx="1521522" cy="737807"/>
      </dsp:txXfrm>
    </dsp:sp>
    <dsp:sp modelId="{F8CF41C8-1E36-4188-9682-52F11751E7CD}">
      <dsp:nvSpPr>
        <dsp:cNvPr id="0" name=""/>
        <dsp:cNvSpPr/>
      </dsp:nvSpPr>
      <dsp:spPr>
        <a:xfrm>
          <a:off x="1032549" y="2707374"/>
          <a:ext cx="1567430" cy="783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New Software is needed to better support imagery downloads. </a:t>
          </a:r>
        </a:p>
      </dsp:txBody>
      <dsp:txXfrm>
        <a:off x="1055503" y="2730328"/>
        <a:ext cx="1521522" cy="737807"/>
      </dsp:txXfrm>
    </dsp:sp>
    <dsp:sp modelId="{405D2394-6422-4C2E-A637-F7C85356D336}">
      <dsp:nvSpPr>
        <dsp:cNvPr id="0" name=""/>
        <dsp:cNvSpPr/>
      </dsp:nvSpPr>
      <dsp:spPr>
        <a:xfrm>
          <a:off x="1032549" y="3608647"/>
          <a:ext cx="1567430" cy="783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New Software is needed to support the Card Catalog and membership system.</a:t>
          </a:r>
        </a:p>
      </dsp:txBody>
      <dsp:txXfrm>
        <a:off x="1055503" y="3631601"/>
        <a:ext cx="1521522" cy="737807"/>
      </dsp:txXfrm>
    </dsp:sp>
    <dsp:sp modelId="{C12A82B5-3C0C-4543-BDCE-9352FE5F5EDD}">
      <dsp:nvSpPr>
        <dsp:cNvPr id="0" name=""/>
        <dsp:cNvSpPr/>
      </dsp:nvSpPr>
      <dsp:spPr>
        <a:xfrm>
          <a:off x="1032549" y="4509920"/>
          <a:ext cx="1567430" cy="783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 process to price and sort this out could take 6 months.</a:t>
          </a:r>
        </a:p>
      </dsp:txBody>
      <dsp:txXfrm>
        <a:off x="1055503" y="4532874"/>
        <a:ext cx="1521522" cy="7378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5C4A9-EE1C-4F41-B357-02122D5ECAF0}">
      <dsp:nvSpPr>
        <dsp:cNvPr id="0" name=""/>
        <dsp:cNvSpPr/>
      </dsp:nvSpPr>
      <dsp:spPr>
        <a:xfrm>
          <a:off x="0" y="4138"/>
          <a:ext cx="5826934" cy="88148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22C46-3057-4FD2-B3D1-7F13933D440E}">
      <dsp:nvSpPr>
        <dsp:cNvPr id="0" name=""/>
        <dsp:cNvSpPr/>
      </dsp:nvSpPr>
      <dsp:spPr>
        <a:xfrm>
          <a:off x="266649" y="202472"/>
          <a:ext cx="484817" cy="4848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8F431C-3345-4D19-9693-CD3687707447}">
      <dsp:nvSpPr>
        <dsp:cNvPr id="0" name=""/>
        <dsp:cNvSpPr/>
      </dsp:nvSpPr>
      <dsp:spPr>
        <a:xfrm>
          <a:off x="1018116" y="4138"/>
          <a:ext cx="4808817" cy="8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1" tIns="93291" rIns="93291" bIns="93291" numCol="1" spcCol="1270" anchor="ctr" anchorCtr="0">
          <a:noAutofit/>
        </a:bodyPr>
        <a:lstStyle/>
        <a:p>
          <a:pPr marL="0" lvl="0" indent="0" algn="l" defTabSz="755650">
            <a:lnSpc>
              <a:spcPct val="90000"/>
            </a:lnSpc>
            <a:spcBef>
              <a:spcPct val="0"/>
            </a:spcBef>
            <a:spcAft>
              <a:spcPct val="35000"/>
            </a:spcAft>
            <a:buNone/>
          </a:pPr>
          <a:r>
            <a:rPr lang="en-US" sz="1700" kern="1200"/>
            <a:t>Meeting with inforME next week to discuss options.</a:t>
          </a:r>
        </a:p>
      </dsp:txBody>
      <dsp:txXfrm>
        <a:off x="1018116" y="4138"/>
        <a:ext cx="4808817" cy="881485"/>
      </dsp:txXfrm>
    </dsp:sp>
    <dsp:sp modelId="{C2BB1577-CC9C-4581-8C08-3CDF46E80E59}">
      <dsp:nvSpPr>
        <dsp:cNvPr id="0" name=""/>
        <dsp:cNvSpPr/>
      </dsp:nvSpPr>
      <dsp:spPr>
        <a:xfrm>
          <a:off x="0" y="1105995"/>
          <a:ext cx="5826934" cy="88148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58BAB-69A8-4C28-A551-E767927F54D0}">
      <dsp:nvSpPr>
        <dsp:cNvPr id="0" name=""/>
        <dsp:cNvSpPr/>
      </dsp:nvSpPr>
      <dsp:spPr>
        <a:xfrm>
          <a:off x="266649" y="1304330"/>
          <a:ext cx="484817" cy="4848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F2C3F2-BD12-4B8B-8CE4-594325CA1F75}">
      <dsp:nvSpPr>
        <dsp:cNvPr id="0" name=""/>
        <dsp:cNvSpPr/>
      </dsp:nvSpPr>
      <dsp:spPr>
        <a:xfrm>
          <a:off x="1018116" y="1105995"/>
          <a:ext cx="4808817" cy="8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1" tIns="93291" rIns="93291" bIns="93291" numCol="1" spcCol="1270" anchor="ctr" anchorCtr="0">
          <a:noAutofit/>
        </a:bodyPr>
        <a:lstStyle/>
        <a:p>
          <a:pPr marL="0" lvl="0" indent="0" algn="l" defTabSz="755650">
            <a:lnSpc>
              <a:spcPct val="90000"/>
            </a:lnSpc>
            <a:spcBef>
              <a:spcPct val="0"/>
            </a:spcBef>
            <a:spcAft>
              <a:spcPct val="35000"/>
            </a:spcAft>
            <a:buNone/>
          </a:pPr>
          <a:r>
            <a:rPr lang="en-US" sz="1700" kern="1200"/>
            <a:t>Costs not determined.</a:t>
          </a:r>
        </a:p>
      </dsp:txBody>
      <dsp:txXfrm>
        <a:off x="1018116" y="1105995"/>
        <a:ext cx="4808817" cy="881485"/>
      </dsp:txXfrm>
    </dsp:sp>
    <dsp:sp modelId="{1D7D1F0B-DD51-41FE-93E8-499FDF24EA0E}">
      <dsp:nvSpPr>
        <dsp:cNvPr id="0" name=""/>
        <dsp:cNvSpPr/>
      </dsp:nvSpPr>
      <dsp:spPr>
        <a:xfrm>
          <a:off x="0" y="2207853"/>
          <a:ext cx="5826934" cy="88148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A2433-E950-4F9F-B84C-BEC95A918709}">
      <dsp:nvSpPr>
        <dsp:cNvPr id="0" name=""/>
        <dsp:cNvSpPr/>
      </dsp:nvSpPr>
      <dsp:spPr>
        <a:xfrm>
          <a:off x="266649" y="2406187"/>
          <a:ext cx="484817" cy="4848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4A4BB8-BCDA-4161-A082-A0FA6D4425A0}">
      <dsp:nvSpPr>
        <dsp:cNvPr id="0" name=""/>
        <dsp:cNvSpPr/>
      </dsp:nvSpPr>
      <dsp:spPr>
        <a:xfrm>
          <a:off x="1018116" y="2207853"/>
          <a:ext cx="4808817" cy="8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1" tIns="93291" rIns="93291" bIns="93291" numCol="1" spcCol="1270" anchor="ctr" anchorCtr="0">
          <a:noAutofit/>
        </a:bodyPr>
        <a:lstStyle/>
        <a:p>
          <a:pPr marL="0" lvl="0" indent="0" algn="l" defTabSz="755650">
            <a:lnSpc>
              <a:spcPct val="90000"/>
            </a:lnSpc>
            <a:spcBef>
              <a:spcPct val="0"/>
            </a:spcBef>
            <a:spcAft>
              <a:spcPct val="35000"/>
            </a:spcAft>
            <a:buNone/>
          </a:pPr>
          <a:r>
            <a:rPr lang="en-US" sz="1700" kern="1200"/>
            <a:t>MeGIS will support the movement of data through the ESRI system.</a:t>
          </a:r>
        </a:p>
      </dsp:txBody>
      <dsp:txXfrm>
        <a:off x="1018116" y="2207853"/>
        <a:ext cx="4808817" cy="881485"/>
      </dsp:txXfrm>
    </dsp:sp>
    <dsp:sp modelId="{EC94BF7A-BBBB-4B77-823D-796000F310E5}">
      <dsp:nvSpPr>
        <dsp:cNvPr id="0" name=""/>
        <dsp:cNvSpPr/>
      </dsp:nvSpPr>
      <dsp:spPr>
        <a:xfrm>
          <a:off x="0" y="3309710"/>
          <a:ext cx="5826934" cy="88148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EAAEF-606B-41B6-B3EA-1AFCA2D4D076}">
      <dsp:nvSpPr>
        <dsp:cNvPr id="0" name=""/>
        <dsp:cNvSpPr/>
      </dsp:nvSpPr>
      <dsp:spPr>
        <a:xfrm>
          <a:off x="266649" y="3508044"/>
          <a:ext cx="484817" cy="4848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AEAB20-73D9-495D-A0CF-54A3E64BB167}">
      <dsp:nvSpPr>
        <dsp:cNvPr id="0" name=""/>
        <dsp:cNvSpPr/>
      </dsp:nvSpPr>
      <dsp:spPr>
        <a:xfrm>
          <a:off x="1018116" y="3309710"/>
          <a:ext cx="4808817" cy="8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1" tIns="93291" rIns="93291" bIns="93291" numCol="1" spcCol="1270" anchor="ctr" anchorCtr="0">
          <a:noAutofit/>
        </a:bodyPr>
        <a:lstStyle/>
        <a:p>
          <a:pPr marL="0" lvl="0" indent="0" algn="l" defTabSz="755650">
            <a:lnSpc>
              <a:spcPct val="90000"/>
            </a:lnSpc>
            <a:spcBef>
              <a:spcPct val="0"/>
            </a:spcBef>
            <a:spcAft>
              <a:spcPct val="35000"/>
            </a:spcAft>
            <a:buNone/>
          </a:pPr>
          <a:r>
            <a:rPr lang="en-US" sz="1700" kern="1200"/>
            <a:t>Questions remain about the level of content we can support and how that will be delivered.</a:t>
          </a:r>
        </a:p>
      </dsp:txBody>
      <dsp:txXfrm>
        <a:off x="1018116" y="3309710"/>
        <a:ext cx="4808817" cy="881485"/>
      </dsp:txXfrm>
    </dsp:sp>
    <dsp:sp modelId="{440D950E-7380-41A8-ACB3-77D8F8B780A4}">
      <dsp:nvSpPr>
        <dsp:cNvPr id="0" name=""/>
        <dsp:cNvSpPr/>
      </dsp:nvSpPr>
      <dsp:spPr>
        <a:xfrm>
          <a:off x="0" y="4411567"/>
          <a:ext cx="5826934" cy="88148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C667B-3A86-45FC-ACF4-21D745EB6604}">
      <dsp:nvSpPr>
        <dsp:cNvPr id="0" name=""/>
        <dsp:cNvSpPr/>
      </dsp:nvSpPr>
      <dsp:spPr>
        <a:xfrm>
          <a:off x="266649" y="4609902"/>
          <a:ext cx="484817" cy="4848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7000F3-ACCE-4666-8ADF-8D5102A02DEB}">
      <dsp:nvSpPr>
        <dsp:cNvPr id="0" name=""/>
        <dsp:cNvSpPr/>
      </dsp:nvSpPr>
      <dsp:spPr>
        <a:xfrm>
          <a:off x="1018116" y="4411567"/>
          <a:ext cx="4808817" cy="8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91" tIns="93291" rIns="93291" bIns="93291" numCol="1" spcCol="1270" anchor="ctr" anchorCtr="0">
          <a:noAutofit/>
        </a:bodyPr>
        <a:lstStyle/>
        <a:p>
          <a:pPr marL="0" lvl="0" indent="0" algn="l" defTabSz="755650">
            <a:lnSpc>
              <a:spcPct val="90000"/>
            </a:lnSpc>
            <a:spcBef>
              <a:spcPct val="0"/>
            </a:spcBef>
            <a:spcAft>
              <a:spcPct val="35000"/>
            </a:spcAft>
            <a:buNone/>
          </a:pPr>
          <a:r>
            <a:rPr lang="en-US" sz="1700" kern="1200"/>
            <a:t>Web site will use the State of Maine Style template.</a:t>
          </a:r>
        </a:p>
      </dsp:txBody>
      <dsp:txXfrm>
        <a:off x="1018116" y="4411567"/>
        <a:ext cx="4808817" cy="8814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9B1C-44D6-4829-BB34-E33C254BA7CD}">
      <dsp:nvSpPr>
        <dsp:cNvPr id="0" name=""/>
        <dsp:cNvSpPr/>
      </dsp:nvSpPr>
      <dsp:spPr>
        <a:xfrm>
          <a:off x="1079543" y="406"/>
          <a:ext cx="3581362" cy="22741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D832F-44D3-4B12-BAAD-D7369CA259C6}">
      <dsp:nvSpPr>
        <dsp:cNvPr id="0" name=""/>
        <dsp:cNvSpPr/>
      </dsp:nvSpPr>
      <dsp:spPr>
        <a:xfrm>
          <a:off x="1477472" y="378439"/>
          <a:ext cx="3581362" cy="22741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Provide an outreach program that effectively communicates the mission and value of the GeoLibrary to the Counties, Cities, and Towns in Maine.</a:t>
          </a:r>
        </a:p>
      </dsp:txBody>
      <dsp:txXfrm>
        <a:off x="1544080" y="445047"/>
        <a:ext cx="3448146" cy="2140949"/>
      </dsp:txXfrm>
    </dsp:sp>
    <dsp:sp modelId="{C4DB2FCB-0FDE-40B6-B707-4424B864EDFE}">
      <dsp:nvSpPr>
        <dsp:cNvPr id="0" name=""/>
        <dsp:cNvSpPr/>
      </dsp:nvSpPr>
      <dsp:spPr>
        <a:xfrm>
          <a:off x="5456764" y="406"/>
          <a:ext cx="3581362" cy="22741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FAE65-D2AA-423B-B832-3780448D2D03}">
      <dsp:nvSpPr>
        <dsp:cNvPr id="0" name=""/>
        <dsp:cNvSpPr/>
      </dsp:nvSpPr>
      <dsp:spPr>
        <a:xfrm>
          <a:off x="5854693" y="378439"/>
          <a:ext cx="3581362" cy="22741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Assure that there is an educational experience available to users of the web site that will aid with inexperienced users and information about the GeoLibrary’s program.</a:t>
          </a:r>
        </a:p>
      </dsp:txBody>
      <dsp:txXfrm>
        <a:off x="5921301" y="445047"/>
        <a:ext cx="3448146" cy="21409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4600-E840-4C77-93C3-24299483454B}">
      <dsp:nvSpPr>
        <dsp:cNvPr id="0" name=""/>
        <dsp:cNvSpPr/>
      </dsp:nvSpPr>
      <dsp:spPr>
        <a:xfrm>
          <a:off x="0" y="0"/>
          <a:ext cx="4661547" cy="11653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task from the Strategic Plan update is to review and update policies to reflect the current state of technology and best practices.</a:t>
          </a:r>
        </a:p>
      </dsp:txBody>
      <dsp:txXfrm>
        <a:off x="34133" y="34133"/>
        <a:ext cx="3305533" cy="1097116"/>
      </dsp:txXfrm>
    </dsp:sp>
    <dsp:sp modelId="{EBA65397-99D9-4681-A0D6-CABA2F254A58}">
      <dsp:nvSpPr>
        <dsp:cNvPr id="0" name=""/>
        <dsp:cNvSpPr/>
      </dsp:nvSpPr>
      <dsp:spPr>
        <a:xfrm>
          <a:off x="390404" y="1377269"/>
          <a:ext cx="4661547" cy="1165382"/>
        </a:xfrm>
        <a:prstGeom prst="roundRect">
          <a:avLst>
            <a:gd name="adj" fmla="val 10000"/>
          </a:avLst>
        </a:prstGeom>
        <a:solidFill>
          <a:schemeClr val="accent2">
            <a:hueOff val="-6698785"/>
            <a:satOff val="-18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This will be going on through the next 3 months.</a:t>
          </a:r>
        </a:p>
      </dsp:txBody>
      <dsp:txXfrm>
        <a:off x="424537" y="1411402"/>
        <a:ext cx="3445378" cy="1097116"/>
      </dsp:txXfrm>
    </dsp:sp>
    <dsp:sp modelId="{7C3013AF-22C5-46E2-82CA-4646B1085F90}">
      <dsp:nvSpPr>
        <dsp:cNvPr id="0" name=""/>
        <dsp:cNvSpPr/>
      </dsp:nvSpPr>
      <dsp:spPr>
        <a:xfrm>
          <a:off x="774982" y="2754539"/>
          <a:ext cx="4661547" cy="1165382"/>
        </a:xfrm>
        <a:prstGeom prst="roundRect">
          <a:avLst>
            <a:gd name="adj" fmla="val 10000"/>
          </a:avLst>
        </a:prstGeom>
        <a:solidFill>
          <a:schemeClr val="accent2">
            <a:hueOff val="-13397571"/>
            <a:satOff val="-37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Nate is helping with the Data Policy.</a:t>
          </a:r>
        </a:p>
      </dsp:txBody>
      <dsp:txXfrm>
        <a:off x="809115" y="2788672"/>
        <a:ext cx="3451205" cy="1097116"/>
      </dsp:txXfrm>
    </dsp:sp>
    <dsp:sp modelId="{827E38F6-6C9D-4503-A34B-41D8F57E1FBB}">
      <dsp:nvSpPr>
        <dsp:cNvPr id="0" name=""/>
        <dsp:cNvSpPr/>
      </dsp:nvSpPr>
      <dsp:spPr>
        <a:xfrm>
          <a:off x="1165386" y="4131809"/>
          <a:ext cx="4661547" cy="1165382"/>
        </a:xfrm>
        <a:prstGeom prst="roundRect">
          <a:avLst>
            <a:gd name="adj" fmla="val 10000"/>
          </a:avLst>
        </a:prstGeom>
        <a:solidFill>
          <a:schemeClr val="accent2">
            <a:hueOff val="-20096356"/>
            <a:satOff val="-56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Boad members who are interested in revieing the changes are needed.</a:t>
          </a:r>
        </a:p>
      </dsp:txBody>
      <dsp:txXfrm>
        <a:off x="1199519" y="4165942"/>
        <a:ext cx="3445378" cy="1097116"/>
      </dsp:txXfrm>
    </dsp:sp>
    <dsp:sp modelId="{7FD9F20D-49EA-41BA-8A8D-7B8820AE5E4B}">
      <dsp:nvSpPr>
        <dsp:cNvPr id="0" name=""/>
        <dsp:cNvSpPr/>
      </dsp:nvSpPr>
      <dsp:spPr>
        <a:xfrm>
          <a:off x="3904048" y="892576"/>
          <a:ext cx="757498" cy="75749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4074485" y="892576"/>
        <a:ext cx="416624" cy="570017"/>
      </dsp:txXfrm>
    </dsp:sp>
    <dsp:sp modelId="{DD9280B0-F1CC-4CAD-9B19-0A7049F992B8}">
      <dsp:nvSpPr>
        <dsp:cNvPr id="0" name=""/>
        <dsp:cNvSpPr/>
      </dsp:nvSpPr>
      <dsp:spPr>
        <a:xfrm>
          <a:off x="4294453" y="2269846"/>
          <a:ext cx="757498" cy="757498"/>
        </a:xfrm>
        <a:prstGeom prst="downArrow">
          <a:avLst>
            <a:gd name="adj1" fmla="val 55000"/>
            <a:gd name="adj2" fmla="val 45000"/>
          </a:avLst>
        </a:prstGeom>
        <a:solidFill>
          <a:schemeClr val="accent2">
            <a:tint val="40000"/>
            <a:alpha val="90000"/>
            <a:hueOff val="-10429731"/>
            <a:satOff val="6034"/>
            <a:lumOff val="707"/>
            <a:alphaOff val="0"/>
          </a:schemeClr>
        </a:solidFill>
        <a:ln w="12700" cap="flat" cmpd="sng" algn="ctr">
          <a:solidFill>
            <a:schemeClr val="accent2">
              <a:tint val="40000"/>
              <a:alpha val="90000"/>
              <a:hueOff val="-10429731"/>
              <a:satOff val="6034"/>
              <a:lumOff val="7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4464890" y="2269846"/>
        <a:ext cx="416624" cy="570017"/>
      </dsp:txXfrm>
    </dsp:sp>
    <dsp:sp modelId="{CF2E4089-F7E3-45B9-897A-2924192C5080}">
      <dsp:nvSpPr>
        <dsp:cNvPr id="0" name=""/>
        <dsp:cNvSpPr/>
      </dsp:nvSpPr>
      <dsp:spPr>
        <a:xfrm>
          <a:off x="4679030" y="3647116"/>
          <a:ext cx="757498" cy="757498"/>
        </a:xfrm>
        <a:prstGeom prst="downArrow">
          <a:avLst>
            <a:gd name="adj1" fmla="val 55000"/>
            <a:gd name="adj2" fmla="val 45000"/>
          </a:avLst>
        </a:prstGeom>
        <a:solidFill>
          <a:schemeClr val="accent2">
            <a:tint val="40000"/>
            <a:alpha val="90000"/>
            <a:hueOff val="-20859461"/>
            <a:satOff val="12069"/>
            <a:lumOff val="1415"/>
            <a:alphaOff val="0"/>
          </a:schemeClr>
        </a:solidFill>
        <a:ln w="12700" cap="flat" cmpd="sng" algn="ctr">
          <a:solidFill>
            <a:schemeClr val="accent2">
              <a:tint val="40000"/>
              <a:alpha val="90000"/>
              <a:hueOff val="-20859461"/>
              <a:satOff val="12069"/>
              <a:lumOff val="14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4849467" y="3647116"/>
        <a:ext cx="416624" cy="5700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AD088-75BA-49D0-BA82-7661D068F823}"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BC849-A2C6-4884-8B09-B4E869F03FAD}" type="slidenum">
              <a:rPr lang="en-US" smtClean="0"/>
              <a:t>‹#›</a:t>
            </a:fld>
            <a:endParaRPr lang="en-US"/>
          </a:p>
        </p:txBody>
      </p:sp>
    </p:spTree>
    <p:extLst>
      <p:ext uri="{BB962C8B-B14F-4D97-AF65-F5344CB8AC3E}">
        <p14:creationId xmlns:p14="http://schemas.microsoft.com/office/powerpoint/2010/main" val="34598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8</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marketing, I would wager that you think about a company advertising a product to sell. This is not the case with the </a:t>
            </a:r>
            <a:r>
              <a:rPr lang="en-US" dirty="0" err="1"/>
              <a:t>Geolibrary</a:t>
            </a:r>
            <a:endParaRPr lang="en-US" dirty="0"/>
          </a:p>
          <a:p>
            <a:endParaRPr lang="en-US" dirty="0"/>
          </a:p>
          <a:p>
            <a:r>
              <a:rPr lang="en-US" dirty="0"/>
              <a:t>Anecdote about my first day with the GeoLibrary- went to a trade show and had a town say “what is the catch” our response was collaboration. We don’t want you to take the services and run away with them, we want to use it as a first step to facilitate a cooperative relationship. </a:t>
            </a:r>
          </a:p>
          <a:p>
            <a:endParaRPr lang="en-US" dirty="0"/>
          </a:p>
          <a:p>
            <a:r>
              <a:rPr lang="en-US" dirty="0"/>
              <a:t>So where does marketing fit into this? </a:t>
            </a:r>
          </a:p>
          <a:p>
            <a:r>
              <a:rPr lang="en-US" dirty="0"/>
              <a:t>-Moving users into membership. Members provide us their emails and will receive monthly email blasts with </a:t>
            </a:r>
            <a:r>
              <a:rPr lang="en-US" dirty="0" err="1"/>
              <a:t>Geolibrary</a:t>
            </a:r>
            <a:r>
              <a:rPr lang="en-US" dirty="0"/>
              <a:t> information, surveys, and the like. This will promote voluntary collaboration and involvement. </a:t>
            </a:r>
          </a:p>
          <a:p>
            <a:r>
              <a:rPr lang="en-US" dirty="0"/>
              <a:t>Why do we need members?</a:t>
            </a:r>
          </a:p>
          <a:p>
            <a:r>
              <a:rPr lang="en-US" dirty="0"/>
              <a:t>Know your users- where they need support. Facilitate a cooperative relationship </a:t>
            </a:r>
          </a:p>
          <a:p>
            <a:endParaRPr lang="en-US" dirty="0"/>
          </a:p>
          <a:p>
            <a:r>
              <a:rPr lang="en-US" dirty="0"/>
              <a:t>Three tiers of individuals we market to: Members, Sign-ups, and the Public</a:t>
            </a:r>
          </a:p>
          <a:p>
            <a:r>
              <a:rPr lang="en-US" dirty="0"/>
              <a:t>Our goal is to move users from the public into membership. </a:t>
            </a:r>
          </a:p>
          <a:p>
            <a:endParaRPr lang="en-US" dirty="0"/>
          </a:p>
        </p:txBody>
      </p:sp>
      <p:sp>
        <p:nvSpPr>
          <p:cNvPr id="4" name="Slide Number Placeholder 3"/>
          <p:cNvSpPr>
            <a:spLocks noGrp="1"/>
          </p:cNvSpPr>
          <p:nvPr>
            <p:ph type="sldNum" sz="quarter" idx="5"/>
          </p:nvPr>
        </p:nvSpPr>
        <p:spPr/>
        <p:txBody>
          <a:bodyPr/>
          <a:lstStyle/>
          <a:p>
            <a:fld id="{40657B5B-AD6A-45C5-B710-151F88F93CB2}" type="slidenum">
              <a:rPr lang="en-US" smtClean="0"/>
              <a:t>11</a:t>
            </a:fld>
            <a:endParaRPr lang="en-US"/>
          </a:p>
        </p:txBody>
      </p:sp>
    </p:spTree>
    <p:extLst>
      <p:ext uri="{BB962C8B-B14F-4D97-AF65-F5344CB8AC3E}">
        <p14:creationId xmlns:p14="http://schemas.microsoft.com/office/powerpoint/2010/main" val="264715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just one trade show, here’s where we are. </a:t>
            </a:r>
          </a:p>
          <a:p>
            <a:endParaRPr lang="en-US" dirty="0"/>
          </a:p>
          <a:p>
            <a:r>
              <a:rPr lang="en-US" dirty="0"/>
              <a:t>Great start, but that’s exactly what it is: a start. Through a marketing program, we can expand our network of members. </a:t>
            </a:r>
          </a:p>
          <a:p>
            <a:endParaRPr lang="en-US" dirty="0"/>
          </a:p>
          <a:p>
            <a:r>
              <a:rPr lang="en-US" dirty="0"/>
              <a:t>Through marketing strategies, we can create a community of members who share with the GeoLibrary and each other. This will allow us to move further into our distributed knowledge system and gather current, collect, and complete data much more efficiently. This can be applied to any of the framework layers the GeoLibrary is tasked with maintaining. Cooperation will be key. </a:t>
            </a:r>
          </a:p>
          <a:p>
            <a:endParaRPr lang="en-US" dirty="0"/>
          </a:p>
          <a:p>
            <a:r>
              <a:rPr lang="en-US" dirty="0"/>
              <a:t>So how do we do that?</a:t>
            </a:r>
          </a:p>
        </p:txBody>
      </p:sp>
      <p:sp>
        <p:nvSpPr>
          <p:cNvPr id="4" name="Slide Number Placeholder 3"/>
          <p:cNvSpPr>
            <a:spLocks noGrp="1"/>
          </p:cNvSpPr>
          <p:nvPr>
            <p:ph type="sldNum" sz="quarter" idx="5"/>
          </p:nvPr>
        </p:nvSpPr>
        <p:spPr/>
        <p:txBody>
          <a:bodyPr/>
          <a:lstStyle/>
          <a:p>
            <a:fld id="{40657B5B-AD6A-45C5-B710-151F88F93CB2}" type="slidenum">
              <a:rPr lang="en-US" smtClean="0"/>
              <a:t>12</a:t>
            </a:fld>
            <a:endParaRPr lang="en-US"/>
          </a:p>
        </p:txBody>
      </p:sp>
    </p:spTree>
    <p:extLst>
      <p:ext uri="{BB962C8B-B14F-4D97-AF65-F5344CB8AC3E}">
        <p14:creationId xmlns:p14="http://schemas.microsoft.com/office/powerpoint/2010/main" val="769874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deliverables- both current and after everything is stable</a:t>
            </a:r>
          </a:p>
        </p:txBody>
      </p:sp>
      <p:sp>
        <p:nvSpPr>
          <p:cNvPr id="4" name="Slide Number Placeholder 3"/>
          <p:cNvSpPr>
            <a:spLocks noGrp="1"/>
          </p:cNvSpPr>
          <p:nvPr>
            <p:ph type="sldNum" sz="quarter" idx="5"/>
          </p:nvPr>
        </p:nvSpPr>
        <p:spPr/>
        <p:txBody>
          <a:bodyPr/>
          <a:lstStyle/>
          <a:p>
            <a:fld id="{40657B5B-AD6A-45C5-B710-151F88F93CB2}" type="slidenum">
              <a:rPr lang="en-US" smtClean="0"/>
              <a:t>13</a:t>
            </a:fld>
            <a:endParaRPr lang="en-US"/>
          </a:p>
        </p:txBody>
      </p:sp>
    </p:spTree>
    <p:extLst>
      <p:ext uri="{BB962C8B-B14F-4D97-AF65-F5344CB8AC3E}">
        <p14:creationId xmlns:p14="http://schemas.microsoft.com/office/powerpoint/2010/main" val="2884420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r>
              <a:rPr lang="en-US"/>
              <a:t>05/21/2025</a:t>
            </a:r>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r>
              <a:rPr lang="en-US"/>
              <a:t>Maine Library Of Geospatial Information</a:t>
            </a:r>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1445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030990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53777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4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9579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r>
              <a:rPr lang="en-US"/>
              <a:t>05/21/2025</a:t>
            </a:r>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r>
              <a:rPr lang="en-US"/>
              <a:t>Maine Library Of Geospatial Information</a:t>
            </a:r>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1023126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r>
              <a:rPr lang="en-US"/>
              <a:t>05/21/2025</a:t>
            </a:r>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r>
              <a:rPr lang="en-US"/>
              <a:t>Maine Library Of Geospatial Information</a:t>
            </a:r>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744642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r>
              <a:rPr lang="en-US"/>
              <a:t>05/21/2025</a:t>
            </a:r>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r>
              <a:rPr lang="en-US"/>
              <a:t>Maine Library Of Geospatial Information</a:t>
            </a:r>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27295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r>
              <a:rPr lang="en-US"/>
              <a:t>05/21/2025</a:t>
            </a:r>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r>
              <a:rPr lang="en-US"/>
              <a:t>Maine Library Of Geospatial Information</a:t>
            </a:r>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79362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r>
              <a:rPr lang="en-US"/>
              <a:t>05/21/2025</a:t>
            </a:r>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r>
              <a:rPr lang="en-US"/>
              <a:t>Maine Library Of Geospatial Information</a:t>
            </a:r>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19668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r>
              <a:rPr lang="en-US"/>
              <a:t>05/21/2025</a:t>
            </a:r>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r>
              <a:rPr lang="en-US"/>
              <a:t>Maine Library Of Geospatial Information</a:t>
            </a:r>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5716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r>
              <a:rPr lang="en-US"/>
              <a:t>05/21/2025</a:t>
            </a:r>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r>
              <a:rPr lang="en-US"/>
              <a:t>Maine Library Of Geospatial Information</a:t>
            </a:r>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16476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r>
              <a:rPr lang="en-US"/>
              <a:t>05/21/2025</a:t>
            </a:r>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r>
              <a:rPr lang="en-US"/>
              <a:t>Maine Library Of Geospatial Information</a:t>
            </a:r>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25530399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1" r:id="rId12"/>
  </p:sldLayoutIdLst>
  <p:hf hdr="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gwash.org/view/89588/a-plan-to-make-this-montgomery-county-neighborhood-less-boring"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orditout.com/word-cloud/5284227"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orditout.com/word-cloud/5284227" TargetMode="Externa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svgsilh.com/000000/image/2099120.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orditout.com/word-cloud/528422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Picture 3" descr="A colorful light bulb with business icons">
            <a:extLst>
              <a:ext uri="{FF2B5EF4-FFF2-40B4-BE49-F238E27FC236}">
                <a16:creationId xmlns:a16="http://schemas.microsoft.com/office/drawing/2014/main" id="{A142745A-BB90-FE12-617B-2186CDD86928}"/>
              </a:ext>
            </a:extLst>
          </p:cNvPr>
          <p:cNvPicPr>
            <a:picLocks noChangeAspect="1"/>
          </p:cNvPicPr>
          <p:nvPr/>
        </p:nvPicPr>
        <p:blipFill>
          <a:blip r:embed="rId2">
            <a:alphaModFix/>
          </a:blip>
          <a:srcRect t="9768" r="-1" b="9853"/>
          <a:stretch/>
        </p:blipFill>
        <p:spPr>
          <a:xfrm>
            <a:off x="1524" y="10"/>
            <a:ext cx="12188952" cy="6857990"/>
          </a:xfrm>
          <a:prstGeom prst="rect">
            <a:avLst/>
          </a:prstGeom>
        </p:spPr>
      </p:pic>
      <p:sp>
        <p:nvSpPr>
          <p:cNvPr id="26" name="Rectangle 25">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C9BB5-5180-2C90-5F51-A76EEA096215}"/>
              </a:ext>
            </a:extLst>
          </p:cNvPr>
          <p:cNvSpPr>
            <a:spLocks noGrp="1"/>
          </p:cNvSpPr>
          <p:nvPr>
            <p:ph type="ctrTitle"/>
          </p:nvPr>
        </p:nvSpPr>
        <p:spPr>
          <a:xfrm>
            <a:off x="838200" y="565846"/>
            <a:ext cx="4826498" cy="3610622"/>
          </a:xfrm>
        </p:spPr>
        <p:txBody>
          <a:bodyPr anchor="b">
            <a:normAutofit/>
          </a:bodyPr>
          <a:lstStyle/>
          <a:p>
            <a:r>
              <a:rPr lang="en-US" dirty="0">
                <a:solidFill>
                  <a:srgbClr val="FFFFFF"/>
                </a:solidFill>
              </a:rPr>
              <a:t>Maine GeoLibrary </a:t>
            </a:r>
            <a:br>
              <a:rPr lang="en-US" dirty="0">
                <a:solidFill>
                  <a:srgbClr val="FFFFFF"/>
                </a:solidFill>
              </a:rPr>
            </a:br>
            <a:r>
              <a:rPr lang="en-US">
                <a:solidFill>
                  <a:srgbClr val="FFFFFF"/>
                </a:solidFill>
              </a:rPr>
              <a:t>Executive Director’s Report</a:t>
            </a:r>
            <a:endParaRPr lang="en-US" dirty="0">
              <a:solidFill>
                <a:srgbClr val="FFFFFF"/>
              </a:solidFill>
            </a:endParaRPr>
          </a:p>
        </p:txBody>
      </p:sp>
      <p:sp>
        <p:nvSpPr>
          <p:cNvPr id="3" name="Subtitle 2">
            <a:extLst>
              <a:ext uri="{FF2B5EF4-FFF2-40B4-BE49-F238E27FC236}">
                <a16:creationId xmlns:a16="http://schemas.microsoft.com/office/drawing/2014/main" id="{5614E167-76F7-279F-3E97-181D6A62AFBC}"/>
              </a:ext>
            </a:extLst>
          </p:cNvPr>
          <p:cNvSpPr>
            <a:spLocks noGrp="1"/>
          </p:cNvSpPr>
          <p:nvPr>
            <p:ph type="subTitle" idx="1"/>
          </p:nvPr>
        </p:nvSpPr>
        <p:spPr>
          <a:xfrm>
            <a:off x="838200" y="4456143"/>
            <a:ext cx="4826498" cy="1327421"/>
          </a:xfrm>
        </p:spPr>
        <p:txBody>
          <a:bodyPr anchor="t">
            <a:normAutofit/>
          </a:bodyPr>
          <a:lstStyle/>
          <a:p>
            <a:r>
              <a:rPr lang="en-US" dirty="0">
                <a:solidFill>
                  <a:srgbClr val="FFFFFF"/>
                </a:solidFill>
              </a:rPr>
              <a:t>Jay Clark,  June 18, 2025</a:t>
            </a:r>
          </a:p>
        </p:txBody>
      </p:sp>
    </p:spTree>
    <p:extLst>
      <p:ext uri="{BB962C8B-B14F-4D97-AF65-F5344CB8AC3E}">
        <p14:creationId xmlns:p14="http://schemas.microsoft.com/office/powerpoint/2010/main" val="93847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25" name="Straight Connector 124">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9"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30"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32" name="Rectangle 13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7" name="Picture 6" descr="Diagram&#10;&#10;AI-generated content may be incorrect.">
            <a:extLst>
              <a:ext uri="{FF2B5EF4-FFF2-40B4-BE49-F238E27FC236}">
                <a16:creationId xmlns:a16="http://schemas.microsoft.com/office/drawing/2014/main" id="{77203ED7-33DA-FBFF-4F97-E887164B20D7}"/>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326" r="140" b="-1"/>
          <a:stretch>
            <a:fillRect/>
          </a:stretch>
        </p:blipFill>
        <p:spPr>
          <a:xfrm>
            <a:off x="6668" y="10"/>
            <a:ext cx="12188952" cy="6857990"/>
          </a:xfrm>
          <a:prstGeom prst="rect">
            <a:avLst/>
          </a:prstGeom>
        </p:spPr>
      </p:pic>
      <p:sp>
        <p:nvSpPr>
          <p:cNvPr id="134" name="Rectangle 133">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6DE6D-2F8D-5A12-0AD2-BF8105A8C2AB}"/>
              </a:ext>
            </a:extLst>
          </p:cNvPr>
          <p:cNvSpPr>
            <a:spLocks noGrp="1"/>
          </p:cNvSpPr>
          <p:nvPr>
            <p:ph type="title"/>
          </p:nvPr>
        </p:nvSpPr>
        <p:spPr>
          <a:xfrm>
            <a:off x="108857" y="717389"/>
            <a:ext cx="6694714" cy="3610622"/>
          </a:xfrm>
        </p:spPr>
        <p:txBody>
          <a:bodyPr vert="horz" lIns="91440" tIns="45720" rIns="91440" bIns="45720" rtlCol="0" anchor="b">
            <a:normAutofit/>
          </a:bodyPr>
          <a:lstStyle/>
          <a:p>
            <a:r>
              <a:rPr lang="en-US" sz="5200" dirty="0">
                <a:solidFill>
                  <a:srgbClr val="FFFFFF"/>
                </a:solidFill>
              </a:rPr>
              <a:t>Outreach &amp; Marketing</a:t>
            </a:r>
            <a:br>
              <a:rPr lang="en-US" sz="5200" dirty="0">
                <a:solidFill>
                  <a:srgbClr val="FFFFFF"/>
                </a:solidFill>
              </a:rPr>
            </a:br>
            <a:r>
              <a:rPr lang="en-US" sz="5200" dirty="0">
                <a:solidFill>
                  <a:srgbClr val="FFFFFF"/>
                </a:solidFill>
              </a:rPr>
              <a:t>Claire Lawrence</a:t>
            </a:r>
          </a:p>
        </p:txBody>
      </p:sp>
      <p:sp>
        <p:nvSpPr>
          <p:cNvPr id="4" name="Date Placeholder 3">
            <a:extLst>
              <a:ext uri="{FF2B5EF4-FFF2-40B4-BE49-F238E27FC236}">
                <a16:creationId xmlns:a16="http://schemas.microsoft.com/office/drawing/2014/main" id="{A4E216A9-7F7E-1089-7B1E-9CA5E1CE9730}"/>
              </a:ext>
            </a:extLst>
          </p:cNvPr>
          <p:cNvSpPr>
            <a:spLocks noGrp="1"/>
          </p:cNvSpPr>
          <p:nvPr>
            <p:ph type="dt" sz="half" idx="10"/>
          </p:nvPr>
        </p:nvSpPr>
        <p:spPr>
          <a:xfrm>
            <a:off x="838200" y="136525"/>
            <a:ext cx="2743200" cy="365125"/>
          </a:xfrm>
        </p:spPr>
        <p:txBody>
          <a:bodyPr vert="horz" lIns="91440" tIns="45720" rIns="91440" bIns="45720" rtlCol="0" anchor="ctr">
            <a:normAutofit/>
          </a:bodyPr>
          <a:lstStyle/>
          <a:p>
            <a:pPr>
              <a:spcAft>
                <a:spcPts val="600"/>
              </a:spcAft>
            </a:pPr>
            <a:r>
              <a:rPr lang="en-US">
                <a:solidFill>
                  <a:srgbClr val="FFFFFF"/>
                </a:solidFill>
              </a:rPr>
              <a:t>05/21/2025</a:t>
            </a:r>
          </a:p>
        </p:txBody>
      </p:sp>
      <p:sp>
        <p:nvSpPr>
          <p:cNvPr id="6" name="Slide Number Placeholder 5">
            <a:extLst>
              <a:ext uri="{FF2B5EF4-FFF2-40B4-BE49-F238E27FC236}">
                <a16:creationId xmlns:a16="http://schemas.microsoft.com/office/drawing/2014/main" id="{22966EA3-5926-64CE-88C3-8B7D73B130DE}"/>
              </a:ext>
            </a:extLst>
          </p:cNvPr>
          <p:cNvSpPr>
            <a:spLocks noGrp="1"/>
          </p:cNvSpPr>
          <p:nvPr>
            <p:ph type="sldNum" sz="quarter" idx="12"/>
          </p:nvPr>
        </p:nvSpPr>
        <p:spPr>
          <a:xfrm>
            <a:off x="11563467" y="3246434"/>
            <a:ext cx="628533" cy="365125"/>
          </a:xfrm>
        </p:spPr>
        <p:txBody>
          <a:bodyPr vert="horz" lIns="91440" tIns="45720" rIns="91440" bIns="45720" rtlCol="0" anchor="ctr">
            <a:normAutofit/>
          </a:bodyPr>
          <a:lstStyle/>
          <a:p>
            <a:pPr>
              <a:spcAft>
                <a:spcPts val="600"/>
              </a:spcAft>
            </a:pPr>
            <a:fld id="{273BAE12-D270-459D-897B-6833652BB167}" type="slidenum">
              <a:rPr lang="en-US">
                <a:solidFill>
                  <a:srgbClr val="FFFFFF"/>
                </a:solidFill>
              </a:rPr>
              <a:pPr>
                <a:spcAft>
                  <a:spcPts val="600"/>
                </a:spcAft>
              </a:pPr>
              <a:t>10</a:t>
            </a:fld>
            <a:endParaRPr lang="en-US">
              <a:solidFill>
                <a:srgbClr val="FFFFFF"/>
              </a:solidFill>
            </a:endParaRPr>
          </a:p>
        </p:txBody>
      </p:sp>
      <p:sp>
        <p:nvSpPr>
          <p:cNvPr id="5" name="Footer Placeholder 4">
            <a:extLst>
              <a:ext uri="{FF2B5EF4-FFF2-40B4-BE49-F238E27FC236}">
                <a16:creationId xmlns:a16="http://schemas.microsoft.com/office/drawing/2014/main" id="{8E2C4DAE-A21E-2616-BF85-462B947C265A}"/>
              </a:ext>
            </a:extLst>
          </p:cNvPr>
          <p:cNvSpPr>
            <a:spLocks noGrp="1"/>
          </p:cNvSpPr>
          <p:nvPr>
            <p:ph type="ftr" sz="quarter" idx="11"/>
          </p:nvPr>
        </p:nvSpPr>
        <p:spPr>
          <a:xfrm>
            <a:off x="838200" y="6356350"/>
            <a:ext cx="4114800" cy="365125"/>
          </a:xfrm>
        </p:spPr>
        <p:txBody>
          <a:bodyPr vert="horz" lIns="91440" tIns="45720" rIns="91440" bIns="45720" rtlCol="0" anchor="ctr">
            <a:normAutofit/>
          </a:bodyPr>
          <a:lstStyle/>
          <a:p>
            <a:pPr>
              <a:spcAft>
                <a:spcPts val="600"/>
              </a:spcAft>
            </a:pPr>
            <a:r>
              <a:rPr lang="en-US" kern="1200" cap="all" spc="150" baseline="0">
                <a:solidFill>
                  <a:srgbClr val="FFFFFF"/>
                </a:solidFill>
                <a:latin typeface="+mn-lt"/>
                <a:ea typeface="+mn-ea"/>
                <a:cs typeface="+mn-cs"/>
              </a:rPr>
              <a:t>Maine Library Of Geospatial Information</a:t>
            </a:r>
          </a:p>
        </p:txBody>
      </p:sp>
      <p:sp>
        <p:nvSpPr>
          <p:cNvPr id="9" name="TextBox 8">
            <a:extLst>
              <a:ext uri="{FF2B5EF4-FFF2-40B4-BE49-F238E27FC236}">
                <a16:creationId xmlns:a16="http://schemas.microsoft.com/office/drawing/2014/main" id="{FBC0D42A-F1D9-7A24-AC69-6B52C3D1A113}"/>
              </a:ext>
            </a:extLst>
          </p:cNvPr>
          <p:cNvSpPr txBox="1"/>
          <p:nvPr/>
        </p:nvSpPr>
        <p:spPr>
          <a:xfrm>
            <a:off x="9564437" y="6657945"/>
            <a:ext cx="262603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ggwash.org/view/89588/a-plan-to-make-this-montgomery-county-neighborhood-less-bor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6352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88D4-E113-15B1-AB9F-2B633916A37D}"/>
              </a:ext>
            </a:extLst>
          </p:cNvPr>
          <p:cNvSpPr>
            <a:spLocks noGrp="1"/>
          </p:cNvSpPr>
          <p:nvPr>
            <p:ph type="title"/>
          </p:nvPr>
        </p:nvSpPr>
        <p:spPr/>
        <p:txBody>
          <a:bodyPr/>
          <a:lstStyle/>
          <a:p>
            <a:r>
              <a:rPr lang="en-US" dirty="0"/>
              <a:t>How Can the GeoLibrary Utilize Marketing?</a:t>
            </a:r>
          </a:p>
        </p:txBody>
      </p:sp>
      <p:sp>
        <p:nvSpPr>
          <p:cNvPr id="7" name="Rectangle: Rounded Corners 6">
            <a:extLst>
              <a:ext uri="{FF2B5EF4-FFF2-40B4-BE49-F238E27FC236}">
                <a16:creationId xmlns:a16="http://schemas.microsoft.com/office/drawing/2014/main" id="{4BB3D85C-B5D7-BA21-7483-3F4CCD7783D5}"/>
              </a:ext>
            </a:extLst>
          </p:cNvPr>
          <p:cNvSpPr/>
          <p:nvPr/>
        </p:nvSpPr>
        <p:spPr>
          <a:xfrm>
            <a:off x="501445" y="1690688"/>
            <a:ext cx="11282516" cy="4802187"/>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15A2683-F4AC-E9B0-74FA-C3818FB89166}"/>
              </a:ext>
            </a:extLst>
          </p:cNvPr>
          <p:cNvSpPr/>
          <p:nvPr/>
        </p:nvSpPr>
        <p:spPr>
          <a:xfrm>
            <a:off x="734961" y="1894272"/>
            <a:ext cx="7671620" cy="4395019"/>
          </a:xfrm>
          <a:prstGeom prst="round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4F6838B-4AE5-26CD-E566-13C23B0D549E}"/>
              </a:ext>
            </a:extLst>
          </p:cNvPr>
          <p:cNvSpPr/>
          <p:nvPr/>
        </p:nvSpPr>
        <p:spPr>
          <a:xfrm>
            <a:off x="1017639" y="2094271"/>
            <a:ext cx="4203290" cy="399681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800" dirty="0">
                <a:latin typeface="+mj-lt"/>
              </a:rPr>
              <a:t>Members</a:t>
            </a:r>
          </a:p>
          <a:p>
            <a:pPr algn="ctr"/>
            <a:r>
              <a:rPr lang="en-US" sz="2800" dirty="0">
                <a:latin typeface="+mj-lt"/>
              </a:rPr>
              <a:t>Support</a:t>
            </a:r>
          </a:p>
        </p:txBody>
      </p:sp>
      <p:sp>
        <p:nvSpPr>
          <p:cNvPr id="10" name="TextBox 9">
            <a:extLst>
              <a:ext uri="{FF2B5EF4-FFF2-40B4-BE49-F238E27FC236}">
                <a16:creationId xmlns:a16="http://schemas.microsoft.com/office/drawing/2014/main" id="{AD52A452-69C6-50F0-58A8-D7661D378694}"/>
              </a:ext>
            </a:extLst>
          </p:cNvPr>
          <p:cNvSpPr txBox="1"/>
          <p:nvPr/>
        </p:nvSpPr>
        <p:spPr>
          <a:xfrm>
            <a:off x="5769078" y="2281119"/>
            <a:ext cx="1644809" cy="1261884"/>
          </a:xfrm>
          <a:prstGeom prst="rect">
            <a:avLst/>
          </a:prstGeom>
          <a:noFill/>
        </p:spPr>
        <p:txBody>
          <a:bodyPr wrap="none" rtlCol="0">
            <a:spAutoFit/>
          </a:bodyPr>
          <a:lstStyle/>
          <a:p>
            <a:r>
              <a:rPr lang="en-US" sz="4800" dirty="0">
                <a:solidFill>
                  <a:schemeClr val="bg1"/>
                </a:solidFill>
                <a:latin typeface="+mj-lt"/>
              </a:rPr>
              <a:t>Users</a:t>
            </a:r>
          </a:p>
          <a:p>
            <a:pPr algn="ctr"/>
            <a:r>
              <a:rPr lang="en-US" sz="2800" dirty="0">
                <a:solidFill>
                  <a:schemeClr val="bg1"/>
                </a:solidFill>
                <a:latin typeface="+mj-lt"/>
              </a:rPr>
              <a:t>Educate</a:t>
            </a:r>
          </a:p>
        </p:txBody>
      </p:sp>
      <p:sp>
        <p:nvSpPr>
          <p:cNvPr id="11" name="TextBox 10">
            <a:extLst>
              <a:ext uri="{FF2B5EF4-FFF2-40B4-BE49-F238E27FC236}">
                <a16:creationId xmlns:a16="http://schemas.microsoft.com/office/drawing/2014/main" id="{4A4F2325-608D-D05D-F1CA-26CB713AA05C}"/>
              </a:ext>
            </a:extLst>
          </p:cNvPr>
          <p:cNvSpPr txBox="1"/>
          <p:nvPr/>
        </p:nvSpPr>
        <p:spPr>
          <a:xfrm>
            <a:off x="9138947" y="2281119"/>
            <a:ext cx="1720920" cy="1261884"/>
          </a:xfrm>
          <a:prstGeom prst="rect">
            <a:avLst/>
          </a:prstGeom>
          <a:noFill/>
        </p:spPr>
        <p:txBody>
          <a:bodyPr wrap="none" rtlCol="0">
            <a:spAutoFit/>
          </a:bodyPr>
          <a:lstStyle/>
          <a:p>
            <a:r>
              <a:rPr lang="en-US" sz="4800" dirty="0">
                <a:solidFill>
                  <a:schemeClr val="bg1"/>
                </a:solidFill>
                <a:latin typeface="+mj-lt"/>
              </a:rPr>
              <a:t>Public</a:t>
            </a:r>
          </a:p>
          <a:p>
            <a:pPr algn="ctr"/>
            <a:r>
              <a:rPr lang="en-US" sz="2800" dirty="0">
                <a:solidFill>
                  <a:schemeClr val="bg1"/>
                </a:solidFill>
                <a:latin typeface="+mj-lt"/>
              </a:rPr>
              <a:t>Inform</a:t>
            </a:r>
          </a:p>
        </p:txBody>
      </p:sp>
      <p:sp>
        <p:nvSpPr>
          <p:cNvPr id="12" name="Arrow: Left 11">
            <a:extLst>
              <a:ext uri="{FF2B5EF4-FFF2-40B4-BE49-F238E27FC236}">
                <a16:creationId xmlns:a16="http://schemas.microsoft.com/office/drawing/2014/main" id="{207B7ECE-C1F6-07FD-964A-EE472DA3BBA8}"/>
              </a:ext>
            </a:extLst>
          </p:cNvPr>
          <p:cNvSpPr/>
          <p:nvPr/>
        </p:nvSpPr>
        <p:spPr>
          <a:xfrm>
            <a:off x="4336028" y="4396618"/>
            <a:ext cx="6091082" cy="943896"/>
          </a:xfrm>
          <a:prstGeom prst="leftArrow">
            <a:avLst/>
          </a:prstGeom>
          <a:gradFill flip="none" rotWithShape="1">
            <a:gsLst>
              <a:gs pos="0">
                <a:schemeClr val="accent2">
                  <a:lumMod val="20000"/>
                  <a:lumOff val="80000"/>
                </a:schemeClr>
              </a:gs>
              <a:gs pos="74000">
                <a:schemeClr val="accent2">
                  <a:lumMod val="60000"/>
                  <a:lumOff val="40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spc="600" dirty="0"/>
              <a:t>MARKETING</a:t>
            </a:r>
          </a:p>
        </p:txBody>
      </p:sp>
    </p:spTree>
    <p:extLst>
      <p:ext uri="{BB962C8B-B14F-4D97-AF65-F5344CB8AC3E}">
        <p14:creationId xmlns:p14="http://schemas.microsoft.com/office/powerpoint/2010/main" val="144918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D7A6-9132-7435-5EE8-CC9EAD05629F}"/>
              </a:ext>
            </a:extLst>
          </p:cNvPr>
          <p:cNvSpPr>
            <a:spLocks noGrp="1"/>
          </p:cNvSpPr>
          <p:nvPr>
            <p:ph type="title"/>
          </p:nvPr>
        </p:nvSpPr>
        <p:spPr>
          <a:xfrm>
            <a:off x="589280" y="591344"/>
            <a:ext cx="3297954" cy="5585619"/>
          </a:xfrm>
        </p:spPr>
        <p:txBody>
          <a:bodyPr>
            <a:normAutofit/>
          </a:bodyPr>
          <a:lstStyle/>
          <a:p>
            <a:r>
              <a:rPr lang="en-US" sz="4800" dirty="0">
                <a:solidFill>
                  <a:schemeClr val="tx2">
                    <a:lumMod val="75000"/>
                    <a:lumOff val="25000"/>
                  </a:schemeClr>
                </a:solidFill>
              </a:rPr>
              <a:t>Current State of GeoLibrary Outreach</a:t>
            </a:r>
          </a:p>
        </p:txBody>
      </p:sp>
      <p:sp>
        <p:nvSpPr>
          <p:cNvPr id="4" name="Oval 3">
            <a:extLst>
              <a:ext uri="{FF2B5EF4-FFF2-40B4-BE49-F238E27FC236}">
                <a16:creationId xmlns:a16="http://schemas.microsoft.com/office/drawing/2014/main" id="{BF19CA09-80E1-3ACF-AD5F-CF7DD7048A73}"/>
              </a:ext>
            </a:extLst>
          </p:cNvPr>
          <p:cNvSpPr/>
          <p:nvPr/>
        </p:nvSpPr>
        <p:spPr>
          <a:xfrm>
            <a:off x="9512008" y="1865453"/>
            <a:ext cx="1828800" cy="1828800"/>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30</a:t>
            </a:r>
          </a:p>
        </p:txBody>
      </p:sp>
      <p:sp>
        <p:nvSpPr>
          <p:cNvPr id="5" name="Oval 4">
            <a:extLst>
              <a:ext uri="{FF2B5EF4-FFF2-40B4-BE49-F238E27FC236}">
                <a16:creationId xmlns:a16="http://schemas.microsoft.com/office/drawing/2014/main" id="{39DE144A-8ED9-3F27-B389-C2742439369B}"/>
              </a:ext>
            </a:extLst>
          </p:cNvPr>
          <p:cNvSpPr/>
          <p:nvPr/>
        </p:nvSpPr>
        <p:spPr>
          <a:xfrm>
            <a:off x="7125043" y="1902106"/>
            <a:ext cx="1828800" cy="1828800"/>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500+</a:t>
            </a:r>
          </a:p>
        </p:txBody>
      </p:sp>
      <p:sp>
        <p:nvSpPr>
          <p:cNvPr id="6" name="Oval 5">
            <a:extLst>
              <a:ext uri="{FF2B5EF4-FFF2-40B4-BE49-F238E27FC236}">
                <a16:creationId xmlns:a16="http://schemas.microsoft.com/office/drawing/2014/main" id="{49DB557F-6C46-9C4D-B6D4-0F1FD5D31E56}"/>
              </a:ext>
            </a:extLst>
          </p:cNvPr>
          <p:cNvSpPr/>
          <p:nvPr/>
        </p:nvSpPr>
        <p:spPr>
          <a:xfrm>
            <a:off x="4736169" y="1902106"/>
            <a:ext cx="1828800" cy="1828800"/>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29K</a:t>
            </a:r>
          </a:p>
        </p:txBody>
      </p:sp>
      <p:sp>
        <p:nvSpPr>
          <p:cNvPr id="7" name="TextBox 6">
            <a:extLst>
              <a:ext uri="{FF2B5EF4-FFF2-40B4-BE49-F238E27FC236}">
                <a16:creationId xmlns:a16="http://schemas.microsoft.com/office/drawing/2014/main" id="{8D1C856F-2124-049C-7918-7533A1020A69}"/>
              </a:ext>
            </a:extLst>
          </p:cNvPr>
          <p:cNvSpPr txBox="1"/>
          <p:nvPr/>
        </p:nvSpPr>
        <p:spPr>
          <a:xfrm>
            <a:off x="4736169" y="3909250"/>
            <a:ext cx="2071867" cy="646331"/>
          </a:xfrm>
          <a:prstGeom prst="rect">
            <a:avLst/>
          </a:prstGeom>
          <a:noFill/>
        </p:spPr>
        <p:txBody>
          <a:bodyPr wrap="square" rtlCol="0">
            <a:spAutoFit/>
          </a:bodyPr>
          <a:lstStyle/>
          <a:p>
            <a:r>
              <a:rPr lang="en-US" dirty="0"/>
              <a:t>Active GeoLibrary Users in 2024</a:t>
            </a:r>
          </a:p>
        </p:txBody>
      </p:sp>
      <p:sp>
        <p:nvSpPr>
          <p:cNvPr id="9" name="TextBox 8">
            <a:extLst>
              <a:ext uri="{FF2B5EF4-FFF2-40B4-BE49-F238E27FC236}">
                <a16:creationId xmlns:a16="http://schemas.microsoft.com/office/drawing/2014/main" id="{06388A04-AF12-4083-07A9-206D1B67BAC3}"/>
              </a:ext>
            </a:extLst>
          </p:cNvPr>
          <p:cNvSpPr txBox="1"/>
          <p:nvPr/>
        </p:nvSpPr>
        <p:spPr>
          <a:xfrm>
            <a:off x="7084734" y="3909250"/>
            <a:ext cx="2071867" cy="646331"/>
          </a:xfrm>
          <a:prstGeom prst="rect">
            <a:avLst/>
          </a:prstGeom>
          <a:noFill/>
        </p:spPr>
        <p:txBody>
          <a:bodyPr wrap="square" rtlCol="0">
            <a:spAutoFit/>
          </a:bodyPr>
          <a:lstStyle/>
          <a:p>
            <a:r>
              <a:rPr lang="en-US" dirty="0"/>
              <a:t>Existing town contacts</a:t>
            </a:r>
          </a:p>
        </p:txBody>
      </p:sp>
      <p:sp>
        <p:nvSpPr>
          <p:cNvPr id="11" name="TextBox 10">
            <a:extLst>
              <a:ext uri="{FF2B5EF4-FFF2-40B4-BE49-F238E27FC236}">
                <a16:creationId xmlns:a16="http://schemas.microsoft.com/office/drawing/2014/main" id="{084F8867-0FC3-F98E-0A7B-67A120C182D2}"/>
              </a:ext>
            </a:extLst>
          </p:cNvPr>
          <p:cNvSpPr txBox="1"/>
          <p:nvPr/>
        </p:nvSpPr>
        <p:spPr>
          <a:xfrm>
            <a:off x="9433299" y="3909249"/>
            <a:ext cx="2071867" cy="646331"/>
          </a:xfrm>
          <a:prstGeom prst="rect">
            <a:avLst/>
          </a:prstGeom>
          <a:noFill/>
        </p:spPr>
        <p:txBody>
          <a:bodyPr wrap="square" rtlCol="0">
            <a:spAutoFit/>
          </a:bodyPr>
          <a:lstStyle/>
          <a:p>
            <a:r>
              <a:rPr lang="en-US" dirty="0"/>
              <a:t>Members already joined*</a:t>
            </a:r>
          </a:p>
        </p:txBody>
      </p:sp>
    </p:spTree>
    <p:extLst>
      <p:ext uri="{BB962C8B-B14F-4D97-AF65-F5344CB8AC3E}">
        <p14:creationId xmlns:p14="http://schemas.microsoft.com/office/powerpoint/2010/main" val="3967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ECF2-CAEB-E293-EFC4-5740B77B9311}"/>
              </a:ext>
            </a:extLst>
          </p:cNvPr>
          <p:cNvSpPr>
            <a:spLocks noGrp="1"/>
          </p:cNvSpPr>
          <p:nvPr>
            <p:ph type="title"/>
          </p:nvPr>
        </p:nvSpPr>
        <p:spPr/>
        <p:txBody>
          <a:bodyPr/>
          <a:lstStyle/>
          <a:p>
            <a:r>
              <a:rPr lang="en-US" dirty="0"/>
              <a:t>Future in Marketing</a:t>
            </a:r>
          </a:p>
        </p:txBody>
      </p:sp>
      <p:graphicFrame>
        <p:nvGraphicFramePr>
          <p:cNvPr id="10" name="Content Placeholder 2">
            <a:extLst>
              <a:ext uri="{FF2B5EF4-FFF2-40B4-BE49-F238E27FC236}">
                <a16:creationId xmlns:a16="http://schemas.microsoft.com/office/drawing/2014/main" id="{937A4739-21D2-8A81-8027-89F17DEA6522}"/>
              </a:ext>
            </a:extLst>
          </p:cNvPr>
          <p:cNvGraphicFramePr>
            <a:graphicFrameLocks noGrp="1"/>
          </p:cNvGraphicFramePr>
          <p:nvPr>
            <p:ph idx="1"/>
          </p:nvPr>
        </p:nvGraphicFramePr>
        <p:xfrm>
          <a:off x="7138218" y="1825625"/>
          <a:ext cx="421558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a:extLst>
              <a:ext uri="{FF2B5EF4-FFF2-40B4-BE49-F238E27FC236}">
                <a16:creationId xmlns:a16="http://schemas.microsoft.com/office/drawing/2014/main" id="{E37CA75F-6470-6ECB-AC74-8F65E3F70474}"/>
              </a:ext>
            </a:extLst>
          </p:cNvPr>
          <p:cNvSpPr txBox="1">
            <a:spLocks/>
          </p:cNvSpPr>
          <p:nvPr/>
        </p:nvSpPr>
        <p:spPr>
          <a:xfrm>
            <a:off x="988672" y="1690688"/>
            <a:ext cx="55163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2"/>
                </a:solidFill>
              </a:rPr>
              <a:t>Current Outreach Strategies</a:t>
            </a:r>
          </a:p>
          <a:p>
            <a:r>
              <a:rPr lang="en-US" sz="3200" dirty="0"/>
              <a:t>Email existing connections</a:t>
            </a:r>
          </a:p>
          <a:p>
            <a:r>
              <a:rPr lang="en-US" sz="3200" dirty="0"/>
              <a:t>Maintaining list of all contacts</a:t>
            </a:r>
          </a:p>
          <a:p>
            <a:r>
              <a:rPr lang="en-US" sz="3200" dirty="0"/>
              <a:t>Attending conferences</a:t>
            </a:r>
          </a:p>
          <a:p>
            <a:r>
              <a:rPr lang="en-US" sz="3200" dirty="0"/>
              <a:t>Calling towns</a:t>
            </a:r>
          </a:p>
          <a:p>
            <a:r>
              <a:rPr lang="en-US" sz="3200" dirty="0"/>
              <a:t>Creating Webinars and additional content </a:t>
            </a:r>
          </a:p>
          <a:p>
            <a:endParaRPr lang="en-US" dirty="0"/>
          </a:p>
        </p:txBody>
      </p:sp>
      <p:sp>
        <p:nvSpPr>
          <p:cNvPr id="5" name="TextBox 4">
            <a:extLst>
              <a:ext uri="{FF2B5EF4-FFF2-40B4-BE49-F238E27FC236}">
                <a16:creationId xmlns:a16="http://schemas.microsoft.com/office/drawing/2014/main" id="{2426BC03-E0FD-191C-7DCB-771893C451A5}"/>
              </a:ext>
            </a:extLst>
          </p:cNvPr>
          <p:cNvSpPr txBox="1"/>
          <p:nvPr/>
        </p:nvSpPr>
        <p:spPr>
          <a:xfrm>
            <a:off x="7466408" y="1296491"/>
            <a:ext cx="3736920" cy="461665"/>
          </a:xfrm>
          <a:prstGeom prst="rect">
            <a:avLst/>
          </a:prstGeom>
          <a:noFill/>
        </p:spPr>
        <p:txBody>
          <a:bodyPr wrap="none" rtlCol="0">
            <a:spAutoFit/>
          </a:bodyPr>
          <a:lstStyle/>
          <a:p>
            <a:r>
              <a:rPr lang="en-US" sz="2400" dirty="0"/>
              <a:t>After Website stabilization:</a:t>
            </a:r>
          </a:p>
        </p:txBody>
      </p:sp>
    </p:spTree>
    <p:extLst>
      <p:ext uri="{BB962C8B-B14F-4D97-AF65-F5344CB8AC3E}">
        <p14:creationId xmlns:p14="http://schemas.microsoft.com/office/powerpoint/2010/main" val="113680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2C2D-B025-3E29-65C6-D61ED32C0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015CE-D9A6-3C66-DD8D-69E4E774084A}"/>
              </a:ext>
            </a:extLst>
          </p:cNvPr>
          <p:cNvSpPr>
            <a:spLocks noGrp="1"/>
          </p:cNvSpPr>
          <p:nvPr>
            <p:ph type="title"/>
          </p:nvPr>
        </p:nvSpPr>
        <p:spPr/>
        <p:txBody>
          <a:bodyPr/>
          <a:lstStyle/>
          <a:p>
            <a:r>
              <a:rPr lang="en-US" dirty="0"/>
              <a:t>Claire</a:t>
            </a:r>
          </a:p>
        </p:txBody>
      </p:sp>
      <p:sp>
        <p:nvSpPr>
          <p:cNvPr id="3" name="Content Placeholder 2">
            <a:extLst>
              <a:ext uri="{FF2B5EF4-FFF2-40B4-BE49-F238E27FC236}">
                <a16:creationId xmlns:a16="http://schemas.microsoft.com/office/drawing/2014/main" id="{B72F9040-7FE1-A916-3C75-A25EC12CF1C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09C8903-6AB0-43D4-FCEA-B1BB8BDEABB6}"/>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04E48BE4-1958-F9BD-6BB8-07840993F59E}"/>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869A0B4E-ABFC-4C01-0CE1-B36C008E15C8}"/>
              </a:ext>
            </a:extLst>
          </p:cNvPr>
          <p:cNvSpPr>
            <a:spLocks noGrp="1"/>
          </p:cNvSpPr>
          <p:nvPr>
            <p:ph type="sldNum" sz="quarter" idx="12"/>
          </p:nvPr>
        </p:nvSpPr>
        <p:spPr/>
        <p:txBody>
          <a:bodyPr/>
          <a:lstStyle/>
          <a:p>
            <a:fld id="{273BAE12-D270-459D-897B-6833652BB167}" type="slidenum">
              <a:rPr lang="en-US" smtClean="0"/>
              <a:t>14</a:t>
            </a:fld>
            <a:endParaRPr lang="en-US"/>
          </a:p>
        </p:txBody>
      </p:sp>
      <p:pic>
        <p:nvPicPr>
          <p:cNvPr id="7" name="Picture 6" descr="Timeline&#10;&#10;AI-generated content may be incorrect.">
            <a:extLst>
              <a:ext uri="{FF2B5EF4-FFF2-40B4-BE49-F238E27FC236}">
                <a16:creationId xmlns:a16="http://schemas.microsoft.com/office/drawing/2014/main" id="{ECC6308F-6053-A95B-E3A6-88519EAD4327}"/>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4870" r="-1" b="4381"/>
          <a:stretch/>
        </p:blipFill>
        <p:spPr>
          <a:xfrm>
            <a:off x="1524" y="10"/>
            <a:ext cx="12188952" cy="6857990"/>
          </a:xfrm>
          <a:prstGeom prst="rect">
            <a:avLst/>
          </a:prstGeom>
        </p:spPr>
      </p:pic>
      <p:sp>
        <p:nvSpPr>
          <p:cNvPr id="8" name="TextBox 7">
            <a:extLst>
              <a:ext uri="{FF2B5EF4-FFF2-40B4-BE49-F238E27FC236}">
                <a16:creationId xmlns:a16="http://schemas.microsoft.com/office/drawing/2014/main" id="{027C0810-AE95-6D54-6876-0CDE7F63D55C}"/>
              </a:ext>
            </a:extLst>
          </p:cNvPr>
          <p:cNvSpPr txBox="1"/>
          <p:nvPr/>
        </p:nvSpPr>
        <p:spPr>
          <a:xfrm>
            <a:off x="9399327" y="6657945"/>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orditout.com/word-cloud/528422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754011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4334-B835-80E4-E0DB-9B592A806B2B}"/>
              </a:ext>
            </a:extLst>
          </p:cNvPr>
          <p:cNvSpPr>
            <a:spLocks noGrp="1"/>
          </p:cNvSpPr>
          <p:nvPr>
            <p:ph type="title"/>
          </p:nvPr>
        </p:nvSpPr>
        <p:spPr>
          <a:xfrm>
            <a:off x="838201" y="581265"/>
            <a:ext cx="4114800" cy="5695398"/>
          </a:xfrm>
        </p:spPr>
        <p:txBody>
          <a:bodyPr anchor="ctr">
            <a:normAutofit/>
          </a:bodyPr>
          <a:lstStyle/>
          <a:p>
            <a:r>
              <a:rPr lang="en-US" sz="5200" dirty="0"/>
              <a:t>The Program Plan</a:t>
            </a:r>
          </a:p>
        </p:txBody>
      </p:sp>
      <p:sp>
        <p:nvSpPr>
          <p:cNvPr id="4" name="Date Placeholder 3">
            <a:extLst>
              <a:ext uri="{FF2B5EF4-FFF2-40B4-BE49-F238E27FC236}">
                <a16:creationId xmlns:a16="http://schemas.microsoft.com/office/drawing/2014/main" id="{3B1B5EC2-7688-3DB6-7979-6775BD124D91}"/>
              </a:ext>
            </a:extLst>
          </p:cNvPr>
          <p:cNvSpPr>
            <a:spLocks noGrp="1"/>
          </p:cNvSpPr>
          <p:nvPr>
            <p:ph type="dt" sz="half" idx="10"/>
          </p:nvPr>
        </p:nvSpPr>
        <p:spPr>
          <a:xfrm>
            <a:off x="6997795" y="136525"/>
            <a:ext cx="2743200" cy="365125"/>
          </a:xfrm>
        </p:spPr>
        <p:txBody>
          <a:bodyPr>
            <a:normAutofit/>
          </a:bodyPr>
          <a:lstStyle/>
          <a:p>
            <a:pPr algn="ctr">
              <a:spcAft>
                <a:spcPts val="600"/>
              </a:spcAft>
            </a:pPr>
            <a:r>
              <a:rPr lang="en-US"/>
              <a:t>05/21/2025</a:t>
            </a:r>
          </a:p>
        </p:txBody>
      </p:sp>
      <p:sp>
        <p:nvSpPr>
          <p:cNvPr id="6" name="Slide Number Placeholder 5">
            <a:extLst>
              <a:ext uri="{FF2B5EF4-FFF2-40B4-BE49-F238E27FC236}">
                <a16:creationId xmlns:a16="http://schemas.microsoft.com/office/drawing/2014/main" id="{ED4FDDB9-FC06-964E-1F8B-370BF8B23BE9}"/>
              </a:ext>
            </a:extLst>
          </p:cNvPr>
          <p:cNvSpPr>
            <a:spLocks noGrp="1"/>
          </p:cNvSpPr>
          <p:nvPr>
            <p:ph type="sldNum" sz="quarter" idx="12"/>
          </p:nvPr>
        </p:nvSpPr>
        <p:spPr>
          <a:xfrm>
            <a:off x="11563467" y="3246434"/>
            <a:ext cx="628533" cy="365125"/>
          </a:xfrm>
        </p:spPr>
        <p:txBody>
          <a:bodyPr>
            <a:normAutofit/>
          </a:bodyPr>
          <a:lstStyle/>
          <a:p>
            <a:pPr>
              <a:spcAft>
                <a:spcPts val="600"/>
              </a:spcAft>
            </a:pPr>
            <a:fld id="{273BAE12-D270-459D-897B-6833652BB167}" type="slidenum">
              <a:rPr lang="en-US" smtClean="0"/>
              <a:pPr>
                <a:spcAft>
                  <a:spcPts val="600"/>
                </a:spcAft>
              </a:pPr>
              <a:t>15</a:t>
            </a:fld>
            <a:endParaRPr lang="en-US"/>
          </a:p>
        </p:txBody>
      </p:sp>
      <p:sp>
        <p:nvSpPr>
          <p:cNvPr id="5" name="Footer Placeholder 4">
            <a:extLst>
              <a:ext uri="{FF2B5EF4-FFF2-40B4-BE49-F238E27FC236}">
                <a16:creationId xmlns:a16="http://schemas.microsoft.com/office/drawing/2014/main" id="{B9B9D5E8-EE4D-11B5-83FE-B9B6522AD98E}"/>
              </a:ext>
            </a:extLst>
          </p:cNvPr>
          <p:cNvSpPr>
            <a:spLocks noGrp="1"/>
          </p:cNvSpPr>
          <p:nvPr>
            <p:ph type="ftr" sz="quarter" idx="11"/>
          </p:nvPr>
        </p:nvSpPr>
        <p:spPr>
          <a:xfrm>
            <a:off x="6644066" y="6356350"/>
            <a:ext cx="3450659" cy="365125"/>
          </a:xfrm>
        </p:spPr>
        <p:txBody>
          <a:bodyPr>
            <a:normAutofit/>
          </a:bodyPr>
          <a:lstStyle/>
          <a:p>
            <a:pPr algn="ctr">
              <a:spcAft>
                <a:spcPts val="600"/>
              </a:spcAft>
            </a:pPr>
            <a:r>
              <a:rPr lang="en-US"/>
              <a:t>Maine Library Of Geospatial Information</a:t>
            </a:r>
          </a:p>
        </p:txBody>
      </p:sp>
      <p:graphicFrame>
        <p:nvGraphicFramePr>
          <p:cNvPr id="28" name="Content Placeholder 2">
            <a:extLst>
              <a:ext uri="{FF2B5EF4-FFF2-40B4-BE49-F238E27FC236}">
                <a16:creationId xmlns:a16="http://schemas.microsoft.com/office/drawing/2014/main" id="{8FEECF0A-1C11-23F5-9BEC-A88843B00AD4}"/>
              </a:ext>
            </a:extLst>
          </p:cNvPr>
          <p:cNvGraphicFramePr>
            <a:graphicFrameLocks noGrp="1"/>
          </p:cNvGraphicFramePr>
          <p:nvPr>
            <p:ph idx="1"/>
          </p:nvPr>
        </p:nvGraphicFramePr>
        <p:xfrm>
          <a:off x="5395852" y="743223"/>
          <a:ext cx="5826934" cy="500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5116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plant&#10;&#10;AI-generated content may be incorrect.">
            <a:extLst>
              <a:ext uri="{FF2B5EF4-FFF2-40B4-BE49-F238E27FC236}">
                <a16:creationId xmlns:a16="http://schemas.microsoft.com/office/drawing/2014/main" id="{9F3320C1-49D5-84E9-CFA9-142B73A8C570}"/>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t="32502" r="-1" b="23947"/>
          <a:stretch/>
        </p:blipFill>
        <p:spPr>
          <a:xfrm>
            <a:off x="20" y="-1"/>
            <a:ext cx="12191980" cy="6873463"/>
          </a:xfrm>
          <a:prstGeom prst="rect">
            <a:avLst/>
          </a:prstGeom>
          <a:ln w="12700">
            <a:noFill/>
          </a:ln>
        </p:spPr>
      </p:pic>
      <p:sp>
        <p:nvSpPr>
          <p:cNvPr id="2" name="Title 1">
            <a:extLst>
              <a:ext uri="{FF2B5EF4-FFF2-40B4-BE49-F238E27FC236}">
                <a16:creationId xmlns:a16="http://schemas.microsoft.com/office/drawing/2014/main" id="{CA9F5C8C-5C43-91B1-4580-3AA5F9CD1198}"/>
              </a:ext>
            </a:extLst>
          </p:cNvPr>
          <p:cNvSpPr>
            <a:spLocks noGrp="1"/>
          </p:cNvSpPr>
          <p:nvPr>
            <p:ph type="title"/>
          </p:nvPr>
        </p:nvSpPr>
        <p:spPr>
          <a:xfrm>
            <a:off x="841248" y="876303"/>
            <a:ext cx="8817102" cy="2978517"/>
          </a:xfrm>
        </p:spPr>
        <p:txBody>
          <a:bodyPr vert="horz" lIns="91440" tIns="45720" rIns="91440" bIns="45720" rtlCol="0" anchor="b">
            <a:normAutofit/>
          </a:bodyPr>
          <a:lstStyle/>
          <a:p>
            <a:r>
              <a:rPr lang="en-US">
                <a:solidFill>
                  <a:srgbClr val="FFFFFF"/>
                </a:solidFill>
              </a:rPr>
              <a:t>Framework Layers Projects</a:t>
            </a:r>
          </a:p>
        </p:txBody>
      </p:sp>
      <p:sp>
        <p:nvSpPr>
          <p:cNvPr id="4" name="Date Placeholder 3">
            <a:extLst>
              <a:ext uri="{FF2B5EF4-FFF2-40B4-BE49-F238E27FC236}">
                <a16:creationId xmlns:a16="http://schemas.microsoft.com/office/drawing/2014/main" id="{3DCACA44-D11D-31E7-9A48-A01976754D7F}"/>
              </a:ext>
            </a:extLst>
          </p:cNvPr>
          <p:cNvSpPr>
            <a:spLocks noGrp="1"/>
          </p:cNvSpPr>
          <p:nvPr>
            <p:ph type="dt" sz="half" idx="10"/>
          </p:nvPr>
        </p:nvSpPr>
        <p:spPr>
          <a:xfrm>
            <a:off x="838200" y="136525"/>
            <a:ext cx="2743200" cy="365125"/>
          </a:xfrm>
        </p:spPr>
        <p:txBody>
          <a:bodyPr vert="horz" lIns="91440" tIns="45720" rIns="91440" bIns="45720" rtlCol="0">
            <a:normAutofit/>
          </a:bodyPr>
          <a:lstStyle/>
          <a:p>
            <a:pPr>
              <a:spcAft>
                <a:spcPts val="600"/>
              </a:spcAft>
            </a:pPr>
            <a:r>
              <a:rPr lang="en-US">
                <a:solidFill>
                  <a:srgbClr val="FFFFFF"/>
                </a:solidFill>
              </a:rPr>
              <a:t>05/21/2025</a:t>
            </a:r>
          </a:p>
        </p:txBody>
      </p:sp>
      <p:sp>
        <p:nvSpPr>
          <p:cNvPr id="6" name="Slide Number Placeholder 5">
            <a:extLst>
              <a:ext uri="{FF2B5EF4-FFF2-40B4-BE49-F238E27FC236}">
                <a16:creationId xmlns:a16="http://schemas.microsoft.com/office/drawing/2014/main" id="{F7CFBCBF-3F76-1631-0CE7-DDD3C46D5A69}"/>
              </a:ext>
            </a:extLst>
          </p:cNvPr>
          <p:cNvSpPr>
            <a:spLocks noGrp="1"/>
          </p:cNvSpPr>
          <p:nvPr>
            <p:ph type="sldNum" sz="quarter" idx="12"/>
          </p:nvPr>
        </p:nvSpPr>
        <p:spPr>
          <a:xfrm>
            <a:off x="11563467" y="3246434"/>
            <a:ext cx="628533" cy="365125"/>
          </a:xfrm>
        </p:spPr>
        <p:txBody>
          <a:bodyPr vert="horz" lIns="91440" tIns="45720" rIns="91440" bIns="45720" rtlCol="0">
            <a:normAutofit/>
          </a:bodyPr>
          <a:lstStyle/>
          <a:p>
            <a:pPr>
              <a:spcAft>
                <a:spcPts val="600"/>
              </a:spcAft>
            </a:pPr>
            <a:fld id="{273BAE12-D270-459D-897B-6833652BB167}" type="slidenum">
              <a:rPr lang="en-US">
                <a:solidFill>
                  <a:srgbClr val="FFFFFF"/>
                </a:solidFill>
              </a:rPr>
              <a:pPr>
                <a:spcAft>
                  <a:spcPts val="600"/>
                </a:spcAft>
              </a:pPr>
              <a:t>16</a:t>
            </a:fld>
            <a:endParaRPr lang="en-US">
              <a:solidFill>
                <a:srgbClr val="FFFFFF"/>
              </a:solidFill>
            </a:endParaRPr>
          </a:p>
        </p:txBody>
      </p:sp>
      <p:sp>
        <p:nvSpPr>
          <p:cNvPr id="5" name="Footer Placeholder 4">
            <a:extLst>
              <a:ext uri="{FF2B5EF4-FFF2-40B4-BE49-F238E27FC236}">
                <a16:creationId xmlns:a16="http://schemas.microsoft.com/office/drawing/2014/main" id="{15DE8F4B-E3CC-F2FA-6A0F-D872F00ADE48}"/>
              </a:ext>
            </a:extLst>
          </p:cNvPr>
          <p:cNvSpPr>
            <a:spLocks noGrp="1"/>
          </p:cNvSpPr>
          <p:nvPr>
            <p:ph type="ftr" sz="quarter" idx="11"/>
          </p:nvPr>
        </p:nvSpPr>
        <p:spPr>
          <a:xfrm>
            <a:off x="838200" y="6356350"/>
            <a:ext cx="3450659" cy="365125"/>
          </a:xfrm>
        </p:spPr>
        <p:txBody>
          <a:bodyPr vert="horz" lIns="91440" tIns="45720" rIns="91440" bIns="45720" rtlCol="0">
            <a:normAutofit/>
          </a:bodyPr>
          <a:lstStyle/>
          <a:p>
            <a:pPr>
              <a:spcAft>
                <a:spcPts val="600"/>
              </a:spcAft>
            </a:pPr>
            <a:r>
              <a:rPr lang="en-US" kern="1200" cap="all" spc="150" baseline="0">
                <a:solidFill>
                  <a:srgbClr val="FFFFFF"/>
                </a:solidFill>
                <a:latin typeface="+mn-lt"/>
                <a:ea typeface="+mn-ea"/>
                <a:cs typeface="+mn-cs"/>
              </a:rPr>
              <a:t>Maine Library Of Geospatial Information</a:t>
            </a:r>
          </a:p>
        </p:txBody>
      </p:sp>
      <p:graphicFrame>
        <p:nvGraphicFramePr>
          <p:cNvPr id="8" name="TextBox 2">
            <a:extLst>
              <a:ext uri="{FF2B5EF4-FFF2-40B4-BE49-F238E27FC236}">
                <a16:creationId xmlns:a16="http://schemas.microsoft.com/office/drawing/2014/main" id="{8C78109A-8586-74B4-CFB4-96D9E046AE6D}"/>
              </a:ext>
            </a:extLst>
          </p:cNvPr>
          <p:cNvGraphicFramePr/>
          <p:nvPr/>
        </p:nvGraphicFramePr>
        <p:xfrm>
          <a:off x="841248" y="4105835"/>
          <a:ext cx="8817102" cy="191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2357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38927E-6350-E4A3-DA2A-414D2279D053}"/>
              </a:ext>
            </a:extLst>
          </p:cNvPr>
          <p:cNvSpPr txBox="1"/>
          <p:nvPr/>
        </p:nvSpPr>
        <p:spPr>
          <a:xfrm>
            <a:off x="838201" y="581265"/>
            <a:ext cx="4114800" cy="5695398"/>
          </a:xfrm>
          <a:prstGeom prst="rect">
            <a:avLst/>
          </a:prstGeom>
        </p:spPr>
        <p:txBody>
          <a:bodyPr vert="horz" lIns="91440" tIns="45720" rIns="91440" bIns="45720" rtlCol="0" anchor="ctr">
            <a:normAutofit/>
          </a:bodyPr>
          <a:lstStyle/>
          <a:p>
            <a:pPr>
              <a:spcBef>
                <a:spcPct val="0"/>
              </a:spcBef>
              <a:spcAft>
                <a:spcPts val="600"/>
              </a:spcAft>
            </a:pPr>
            <a:r>
              <a:rPr lang="en-US" sz="5200">
                <a:solidFill>
                  <a:schemeClr val="tx2">
                    <a:lumMod val="60000"/>
                    <a:lumOff val="40000"/>
                  </a:schemeClr>
                </a:solidFill>
                <a:latin typeface="+mj-lt"/>
                <a:ea typeface="+mj-ea"/>
                <a:cs typeface="+mj-cs"/>
              </a:rPr>
              <a:t>Technology Projects</a:t>
            </a:r>
          </a:p>
        </p:txBody>
      </p:sp>
      <p:sp>
        <p:nvSpPr>
          <p:cNvPr id="4" name="Date Placeholder 3">
            <a:extLst>
              <a:ext uri="{FF2B5EF4-FFF2-40B4-BE49-F238E27FC236}">
                <a16:creationId xmlns:a16="http://schemas.microsoft.com/office/drawing/2014/main" id="{499B7B99-99DA-5359-DFC1-27C11FA22413}"/>
              </a:ext>
            </a:extLst>
          </p:cNvPr>
          <p:cNvSpPr>
            <a:spLocks noGrp="1"/>
          </p:cNvSpPr>
          <p:nvPr>
            <p:ph type="dt" sz="half" idx="10"/>
          </p:nvPr>
        </p:nvSpPr>
        <p:spPr>
          <a:xfrm>
            <a:off x="6997795" y="136525"/>
            <a:ext cx="2743200" cy="365125"/>
          </a:xfrm>
        </p:spPr>
        <p:txBody>
          <a:bodyPr vert="horz" lIns="91440" tIns="45720" rIns="91440" bIns="45720" rtlCol="0" anchor="ctr">
            <a:normAutofit/>
          </a:bodyPr>
          <a:lstStyle/>
          <a:p>
            <a:pPr algn="ctr">
              <a:spcAft>
                <a:spcPts val="600"/>
              </a:spcAft>
            </a:pPr>
            <a:r>
              <a:rPr lang="en-US"/>
              <a:t>05/21/2025</a:t>
            </a:r>
          </a:p>
        </p:txBody>
      </p:sp>
      <p:sp>
        <p:nvSpPr>
          <p:cNvPr id="6" name="Slide Number Placeholder 5">
            <a:extLst>
              <a:ext uri="{FF2B5EF4-FFF2-40B4-BE49-F238E27FC236}">
                <a16:creationId xmlns:a16="http://schemas.microsoft.com/office/drawing/2014/main" id="{C32136D0-1290-7B03-DC9A-5AC2992DAB9E}"/>
              </a:ext>
            </a:extLst>
          </p:cNvPr>
          <p:cNvSpPr>
            <a:spLocks noGrp="1"/>
          </p:cNvSpPr>
          <p:nvPr>
            <p:ph type="sldNum" sz="quarter" idx="12"/>
          </p:nvPr>
        </p:nvSpPr>
        <p:spPr>
          <a:xfrm>
            <a:off x="11563467" y="3246434"/>
            <a:ext cx="628533" cy="365125"/>
          </a:xfrm>
        </p:spPr>
        <p:txBody>
          <a:bodyPr vert="horz" lIns="91440" tIns="45720" rIns="91440" bIns="45720" rtlCol="0" anchor="ctr">
            <a:normAutofit/>
          </a:bodyPr>
          <a:lstStyle/>
          <a:p>
            <a:pPr>
              <a:spcAft>
                <a:spcPts val="600"/>
              </a:spcAft>
            </a:pPr>
            <a:fld id="{273BAE12-D270-459D-897B-6833652BB167}" type="slidenum">
              <a:rPr lang="en-US"/>
              <a:pPr>
                <a:spcAft>
                  <a:spcPts val="600"/>
                </a:spcAft>
              </a:pPr>
              <a:t>17</a:t>
            </a:fld>
            <a:endParaRPr lang="en-US"/>
          </a:p>
        </p:txBody>
      </p:sp>
      <p:sp>
        <p:nvSpPr>
          <p:cNvPr id="5" name="Footer Placeholder 4">
            <a:extLst>
              <a:ext uri="{FF2B5EF4-FFF2-40B4-BE49-F238E27FC236}">
                <a16:creationId xmlns:a16="http://schemas.microsoft.com/office/drawing/2014/main" id="{F21D2A38-F936-2F55-659D-01F98240EF5F}"/>
              </a:ext>
            </a:extLst>
          </p:cNvPr>
          <p:cNvSpPr>
            <a:spLocks noGrp="1"/>
          </p:cNvSpPr>
          <p:nvPr>
            <p:ph type="ftr" sz="quarter" idx="11"/>
          </p:nvPr>
        </p:nvSpPr>
        <p:spPr>
          <a:xfrm>
            <a:off x="6644066" y="6356350"/>
            <a:ext cx="3450659" cy="365125"/>
          </a:xfrm>
        </p:spPr>
        <p:txBody>
          <a:bodyPr vert="horz" lIns="91440" tIns="45720" rIns="91440" bIns="45720" rtlCol="0" anchor="ctr">
            <a:normAutofit/>
          </a:bodyPr>
          <a:lstStyle/>
          <a:p>
            <a:pPr algn="ctr">
              <a:spcAft>
                <a:spcPts val="600"/>
              </a:spcAft>
            </a:pPr>
            <a:r>
              <a:rPr lang="en-US" kern="1200" cap="all" spc="150" baseline="0">
                <a:solidFill>
                  <a:schemeClr val="tx2">
                    <a:lumMod val="60000"/>
                    <a:lumOff val="40000"/>
                  </a:schemeClr>
                </a:solidFill>
                <a:latin typeface="+mn-lt"/>
                <a:ea typeface="+mn-ea"/>
                <a:cs typeface="+mn-cs"/>
              </a:rPr>
              <a:t>Maine Library Of Geospatial Information</a:t>
            </a:r>
          </a:p>
        </p:txBody>
      </p:sp>
      <p:graphicFrame>
        <p:nvGraphicFramePr>
          <p:cNvPr id="56" name="TextBox 6">
            <a:extLst>
              <a:ext uri="{FF2B5EF4-FFF2-40B4-BE49-F238E27FC236}">
                <a16:creationId xmlns:a16="http://schemas.microsoft.com/office/drawing/2014/main" id="{C52164A6-758C-5B23-61ED-82EE6C409F68}"/>
              </a:ext>
            </a:extLst>
          </p:cNvPr>
          <p:cNvGraphicFramePr/>
          <p:nvPr/>
        </p:nvGraphicFramePr>
        <p:xfrm>
          <a:off x="5461176" y="788282"/>
          <a:ext cx="5826934" cy="529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8645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08E1-A59E-F0E4-2505-8CE1D3F7D750}"/>
              </a:ext>
            </a:extLst>
          </p:cNvPr>
          <p:cNvSpPr>
            <a:spLocks noGrp="1"/>
          </p:cNvSpPr>
          <p:nvPr>
            <p:ph type="title"/>
          </p:nvPr>
        </p:nvSpPr>
        <p:spPr>
          <a:xfrm>
            <a:off x="838201" y="581265"/>
            <a:ext cx="4114800" cy="5695398"/>
          </a:xfrm>
        </p:spPr>
        <p:txBody>
          <a:bodyPr anchor="ctr">
            <a:normAutofit/>
          </a:bodyPr>
          <a:lstStyle/>
          <a:p>
            <a:r>
              <a:rPr lang="en-US" sz="5200" dirty="0"/>
              <a:t>Hardware and Software Costs</a:t>
            </a:r>
          </a:p>
        </p:txBody>
      </p:sp>
      <p:sp>
        <p:nvSpPr>
          <p:cNvPr id="4" name="Date Placeholder 3">
            <a:extLst>
              <a:ext uri="{FF2B5EF4-FFF2-40B4-BE49-F238E27FC236}">
                <a16:creationId xmlns:a16="http://schemas.microsoft.com/office/drawing/2014/main" id="{7A1ACD26-23E7-9EDF-1779-6ED606D32771}"/>
              </a:ext>
            </a:extLst>
          </p:cNvPr>
          <p:cNvSpPr>
            <a:spLocks noGrp="1"/>
          </p:cNvSpPr>
          <p:nvPr>
            <p:ph type="dt" sz="half" idx="10"/>
          </p:nvPr>
        </p:nvSpPr>
        <p:spPr>
          <a:xfrm>
            <a:off x="6997795" y="136525"/>
            <a:ext cx="2743200" cy="365125"/>
          </a:xfrm>
        </p:spPr>
        <p:txBody>
          <a:bodyPr>
            <a:normAutofit/>
          </a:bodyPr>
          <a:lstStyle/>
          <a:p>
            <a:pPr algn="ctr">
              <a:spcAft>
                <a:spcPts val="600"/>
              </a:spcAft>
            </a:pPr>
            <a:r>
              <a:rPr lang="en-US"/>
              <a:t>05/21/2025</a:t>
            </a:r>
          </a:p>
        </p:txBody>
      </p:sp>
      <p:sp>
        <p:nvSpPr>
          <p:cNvPr id="5" name="Footer Placeholder 4">
            <a:extLst>
              <a:ext uri="{FF2B5EF4-FFF2-40B4-BE49-F238E27FC236}">
                <a16:creationId xmlns:a16="http://schemas.microsoft.com/office/drawing/2014/main" id="{48D5D084-C7B7-8F4E-AAF3-05787190E054}"/>
              </a:ext>
            </a:extLst>
          </p:cNvPr>
          <p:cNvSpPr>
            <a:spLocks noGrp="1"/>
          </p:cNvSpPr>
          <p:nvPr>
            <p:ph type="ftr" sz="quarter" idx="11"/>
          </p:nvPr>
        </p:nvSpPr>
        <p:spPr>
          <a:xfrm>
            <a:off x="6644066" y="6356350"/>
            <a:ext cx="3450659" cy="365125"/>
          </a:xfrm>
        </p:spPr>
        <p:txBody>
          <a:bodyPr>
            <a:normAutofit/>
          </a:bodyPr>
          <a:lstStyle/>
          <a:p>
            <a:pPr algn="ctr">
              <a:spcAft>
                <a:spcPts val="600"/>
              </a:spcAft>
            </a:pPr>
            <a:r>
              <a:rPr lang="en-US"/>
              <a:t>Maine Library Of Geospatial Information</a:t>
            </a:r>
          </a:p>
        </p:txBody>
      </p:sp>
      <p:graphicFrame>
        <p:nvGraphicFramePr>
          <p:cNvPr id="8" name="Content Placeholder 2">
            <a:extLst>
              <a:ext uri="{FF2B5EF4-FFF2-40B4-BE49-F238E27FC236}">
                <a16:creationId xmlns:a16="http://schemas.microsoft.com/office/drawing/2014/main" id="{7645E69B-8FE9-1587-933C-8F214EE27824}"/>
              </a:ext>
            </a:extLst>
          </p:cNvPr>
          <p:cNvGraphicFramePr>
            <a:graphicFrameLocks noGrp="1"/>
          </p:cNvGraphicFramePr>
          <p:nvPr>
            <p:ph idx="1"/>
          </p:nvPr>
        </p:nvGraphicFramePr>
        <p:xfrm>
          <a:off x="5461176" y="788282"/>
          <a:ext cx="5826934" cy="529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7686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E1F1-6211-9A15-29ED-D63484B3CFA7}"/>
              </a:ext>
            </a:extLst>
          </p:cNvPr>
          <p:cNvSpPr>
            <a:spLocks noGrp="1"/>
          </p:cNvSpPr>
          <p:nvPr>
            <p:ph type="title"/>
          </p:nvPr>
        </p:nvSpPr>
        <p:spPr>
          <a:xfrm>
            <a:off x="838201" y="581336"/>
            <a:ext cx="4076910" cy="5695389"/>
          </a:xfrm>
        </p:spPr>
        <p:txBody>
          <a:bodyPr anchor="ctr">
            <a:normAutofit/>
          </a:bodyPr>
          <a:lstStyle/>
          <a:p>
            <a:r>
              <a:rPr lang="en-US" sz="5200"/>
              <a:t>The Web Site</a:t>
            </a:r>
          </a:p>
        </p:txBody>
      </p:sp>
      <p:sp>
        <p:nvSpPr>
          <p:cNvPr id="4" name="Date Placeholder 3">
            <a:extLst>
              <a:ext uri="{FF2B5EF4-FFF2-40B4-BE49-F238E27FC236}">
                <a16:creationId xmlns:a16="http://schemas.microsoft.com/office/drawing/2014/main" id="{A9271D44-8942-EBF7-5A0C-33B4942661E7}"/>
              </a:ext>
            </a:extLst>
          </p:cNvPr>
          <p:cNvSpPr>
            <a:spLocks noGrp="1"/>
          </p:cNvSpPr>
          <p:nvPr>
            <p:ph type="dt" sz="half" idx="10"/>
          </p:nvPr>
        </p:nvSpPr>
        <p:spPr>
          <a:xfrm>
            <a:off x="7000335" y="136525"/>
            <a:ext cx="2743200" cy="365125"/>
          </a:xfrm>
        </p:spPr>
        <p:txBody>
          <a:bodyPr>
            <a:normAutofit/>
          </a:bodyPr>
          <a:lstStyle/>
          <a:p>
            <a:pPr algn="ctr">
              <a:spcAft>
                <a:spcPts val="600"/>
              </a:spcAft>
            </a:pPr>
            <a:r>
              <a:rPr lang="en-US"/>
              <a:t>05/21/2025</a:t>
            </a:r>
          </a:p>
        </p:txBody>
      </p:sp>
      <p:sp>
        <p:nvSpPr>
          <p:cNvPr id="6" name="Slide Number Placeholder 5">
            <a:extLst>
              <a:ext uri="{FF2B5EF4-FFF2-40B4-BE49-F238E27FC236}">
                <a16:creationId xmlns:a16="http://schemas.microsoft.com/office/drawing/2014/main" id="{128F4771-BA22-4177-F828-A02357B2000F}"/>
              </a:ext>
            </a:extLst>
          </p:cNvPr>
          <p:cNvSpPr>
            <a:spLocks noGrp="1"/>
          </p:cNvSpPr>
          <p:nvPr>
            <p:ph type="sldNum" sz="quarter" idx="12"/>
          </p:nvPr>
        </p:nvSpPr>
        <p:spPr>
          <a:xfrm>
            <a:off x="11563467" y="3246434"/>
            <a:ext cx="628533" cy="365125"/>
          </a:xfrm>
        </p:spPr>
        <p:txBody>
          <a:bodyPr>
            <a:normAutofit/>
          </a:bodyPr>
          <a:lstStyle/>
          <a:p>
            <a:pPr>
              <a:spcAft>
                <a:spcPts val="600"/>
              </a:spcAft>
            </a:pPr>
            <a:fld id="{273BAE12-D270-459D-897B-6833652BB167}" type="slidenum">
              <a:rPr lang="en-US" smtClean="0"/>
              <a:pPr>
                <a:spcAft>
                  <a:spcPts val="600"/>
                </a:spcAft>
              </a:pPr>
              <a:t>19</a:t>
            </a:fld>
            <a:endParaRPr lang="en-US"/>
          </a:p>
        </p:txBody>
      </p:sp>
      <p:sp>
        <p:nvSpPr>
          <p:cNvPr id="5" name="Footer Placeholder 4">
            <a:extLst>
              <a:ext uri="{FF2B5EF4-FFF2-40B4-BE49-F238E27FC236}">
                <a16:creationId xmlns:a16="http://schemas.microsoft.com/office/drawing/2014/main" id="{AAD30047-CF48-2BB1-30AC-B77AC58D049F}"/>
              </a:ext>
            </a:extLst>
          </p:cNvPr>
          <p:cNvSpPr>
            <a:spLocks noGrp="1"/>
          </p:cNvSpPr>
          <p:nvPr>
            <p:ph type="ftr" sz="quarter" idx="11"/>
          </p:nvPr>
        </p:nvSpPr>
        <p:spPr>
          <a:xfrm>
            <a:off x="6646606" y="6356350"/>
            <a:ext cx="3450659" cy="365125"/>
          </a:xfrm>
        </p:spPr>
        <p:txBody>
          <a:bodyPr>
            <a:normAutofit/>
          </a:bodyPr>
          <a:lstStyle/>
          <a:p>
            <a:pPr algn="ctr">
              <a:spcAft>
                <a:spcPts val="600"/>
              </a:spcAft>
            </a:pPr>
            <a:r>
              <a:rPr lang="en-US"/>
              <a:t>Maine Library Of Geospatial Information</a:t>
            </a:r>
          </a:p>
        </p:txBody>
      </p:sp>
      <p:graphicFrame>
        <p:nvGraphicFramePr>
          <p:cNvPr id="8" name="Content Placeholder 2">
            <a:extLst>
              <a:ext uri="{FF2B5EF4-FFF2-40B4-BE49-F238E27FC236}">
                <a16:creationId xmlns:a16="http://schemas.microsoft.com/office/drawing/2014/main" id="{CD254332-EDAD-E9DA-05AD-F72D5FF20A94}"/>
              </a:ext>
            </a:extLst>
          </p:cNvPr>
          <p:cNvGraphicFramePr>
            <a:graphicFrameLocks noGrp="1"/>
          </p:cNvGraphicFramePr>
          <p:nvPr>
            <p:ph idx="1"/>
          </p:nvPr>
        </p:nvGraphicFramePr>
        <p:xfrm>
          <a:off x="5461176" y="788282"/>
          <a:ext cx="5826934" cy="529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82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9AD101-BC08-433A-AD99-409B66C2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788242-4E16-4277-AC99-8601B722B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6087222-E3DD-7C2E-DA11-BEF7EEDF48DE}"/>
              </a:ext>
            </a:extLst>
          </p:cNvPr>
          <p:cNvSpPr>
            <a:spLocks noGrp="1"/>
          </p:cNvSpPr>
          <p:nvPr>
            <p:ph idx="1"/>
          </p:nvPr>
        </p:nvSpPr>
        <p:spPr>
          <a:xfrm>
            <a:off x="489933" y="384040"/>
            <a:ext cx="6453951" cy="5724787"/>
          </a:xfrm>
        </p:spPr>
        <p:txBody>
          <a:bodyPr>
            <a:normAutofit fontScale="47500" lnSpcReduction="20000"/>
          </a:bodyPr>
          <a:lstStyle/>
          <a:p>
            <a:pPr marL="0" indent="0">
              <a:lnSpc>
                <a:spcPct val="100000"/>
              </a:lnSpc>
              <a:buNone/>
            </a:pPr>
            <a:endParaRPr lang="en-US" sz="1300" dirty="0"/>
          </a:p>
          <a:p>
            <a:pPr>
              <a:lnSpc>
                <a:spcPct val="100000"/>
              </a:lnSpc>
            </a:pPr>
            <a:r>
              <a:rPr lang="en-US" sz="3300" dirty="0">
                <a:solidFill>
                  <a:srgbClr val="002060"/>
                </a:solidFill>
              </a:rPr>
              <a:t>The ESRI contract renewal is out for signature.</a:t>
            </a:r>
          </a:p>
          <a:p>
            <a:pPr>
              <a:lnSpc>
                <a:spcPct val="100000"/>
              </a:lnSpc>
            </a:pPr>
            <a:r>
              <a:rPr lang="en-US" sz="3300" dirty="0">
                <a:solidFill>
                  <a:srgbClr val="002060"/>
                </a:solidFill>
              </a:rPr>
              <a:t>The transition to the Cloud is completed with local user support for migrating small data files continuing.</a:t>
            </a:r>
          </a:p>
          <a:p>
            <a:pPr>
              <a:lnSpc>
                <a:spcPct val="100000"/>
              </a:lnSpc>
            </a:pPr>
            <a:r>
              <a:rPr lang="en-US" sz="3300" dirty="0">
                <a:solidFill>
                  <a:srgbClr val="002060"/>
                </a:solidFill>
              </a:rPr>
              <a:t>Public users are reaching out and getting support as we can provide it. Engineers and Surveyors are the big group.</a:t>
            </a:r>
          </a:p>
          <a:p>
            <a:pPr>
              <a:lnSpc>
                <a:spcPct val="100000"/>
              </a:lnSpc>
            </a:pPr>
            <a:r>
              <a:rPr lang="en-US" sz="3300" dirty="0">
                <a:solidFill>
                  <a:srgbClr val="002060"/>
                </a:solidFill>
              </a:rPr>
              <a:t>We are still having issues with services, and the download/ship capabilities are not working. This needs a new approach.</a:t>
            </a:r>
          </a:p>
          <a:p>
            <a:pPr>
              <a:lnSpc>
                <a:spcPct val="100000"/>
              </a:lnSpc>
            </a:pPr>
            <a:r>
              <a:rPr lang="en-US" sz="3300" dirty="0">
                <a:solidFill>
                  <a:srgbClr val="002060"/>
                </a:solidFill>
              </a:rPr>
              <a:t>It is likely that moving forward only small (&lt;= 10 MB) will be directly downloadable and all other requests will be handled based on size through an ecommerce portal. </a:t>
            </a:r>
          </a:p>
          <a:p>
            <a:pPr>
              <a:lnSpc>
                <a:spcPct val="100000"/>
              </a:lnSpc>
            </a:pPr>
            <a:r>
              <a:rPr lang="en-US" sz="3300" dirty="0">
                <a:solidFill>
                  <a:srgbClr val="002060"/>
                </a:solidFill>
              </a:rPr>
              <a:t>The Tax Map Training was a great success. About 50 attended, several have reached out for more information and support.</a:t>
            </a:r>
          </a:p>
          <a:p>
            <a:pPr>
              <a:lnSpc>
                <a:spcPct val="100000"/>
              </a:lnSpc>
            </a:pPr>
            <a:r>
              <a:rPr lang="en-US" sz="3300" dirty="0">
                <a:solidFill>
                  <a:srgbClr val="002060"/>
                </a:solidFill>
              </a:rPr>
              <a:t>See us next at the Kennebec Council of Governments Planning Day on June 24.</a:t>
            </a:r>
          </a:p>
          <a:p>
            <a:pPr>
              <a:lnSpc>
                <a:spcPct val="100000"/>
              </a:lnSpc>
            </a:pPr>
            <a:r>
              <a:rPr lang="en-US" sz="3300" dirty="0">
                <a:solidFill>
                  <a:srgbClr val="002060"/>
                </a:solidFill>
              </a:rPr>
              <a:t>We are building a list of member towns now and we have had our first inquiry about 3” imagery and oblique buy-up.</a:t>
            </a:r>
          </a:p>
          <a:p>
            <a:pPr>
              <a:lnSpc>
                <a:spcPct val="100000"/>
              </a:lnSpc>
            </a:pPr>
            <a:r>
              <a:rPr lang="en-US" sz="3300" dirty="0">
                <a:solidFill>
                  <a:srgbClr val="002060"/>
                </a:solidFill>
              </a:rPr>
              <a:t>Bob made an excellent State Map for the State Museum.</a:t>
            </a:r>
          </a:p>
          <a:p>
            <a:pPr>
              <a:lnSpc>
                <a:spcPct val="100000"/>
              </a:lnSpc>
            </a:pPr>
            <a:endParaRPr lang="en-US" sz="3300" dirty="0"/>
          </a:p>
          <a:p>
            <a:pPr>
              <a:lnSpc>
                <a:spcPct val="100000"/>
              </a:lnSpc>
            </a:pPr>
            <a:endParaRPr lang="en-US" sz="1100" dirty="0"/>
          </a:p>
          <a:p>
            <a:pPr>
              <a:lnSpc>
                <a:spcPct val="100000"/>
              </a:lnSpc>
            </a:pPr>
            <a:endParaRPr lang="en-US" sz="1100" dirty="0"/>
          </a:p>
          <a:p>
            <a:pPr>
              <a:lnSpc>
                <a:spcPct val="100000"/>
              </a:lnSpc>
            </a:pPr>
            <a:endParaRPr lang="en-US" sz="1100" dirty="0"/>
          </a:p>
        </p:txBody>
      </p:sp>
      <p:grpSp>
        <p:nvGrpSpPr>
          <p:cNvPr id="17" name="Group 16">
            <a:extLst>
              <a:ext uri="{FF2B5EF4-FFF2-40B4-BE49-F238E27FC236}">
                <a16:creationId xmlns:a16="http://schemas.microsoft.com/office/drawing/2014/main" id="{53C7C3B1-A762-4683-8DC0-FDE202C7D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6437"/>
            <a:ext cx="4133500" cy="6864437"/>
            <a:chOff x="7433816" y="-6437"/>
            <a:chExt cx="4133500" cy="6864437"/>
          </a:xfrm>
        </p:grpSpPr>
        <p:cxnSp>
          <p:nvCxnSpPr>
            <p:cNvPr id="18" name="Straight Connector 17">
              <a:extLst>
                <a:ext uri="{FF2B5EF4-FFF2-40B4-BE49-F238E27FC236}">
                  <a16:creationId xmlns:a16="http://schemas.microsoft.com/office/drawing/2014/main" id="{719ED225-F3C7-4528-920C-245DFBA2EF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990343-EA5D-4B3B-8816-6084C5BE84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B7FCFF-F925-4BD3-9747-281D760205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56022A-471C-402E-8FB7-07349DE5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748E3CBF-0B80-D3CD-1B14-61B85910BAA9}"/>
              </a:ext>
            </a:extLst>
          </p:cNvPr>
          <p:cNvSpPr>
            <a:spLocks noGrp="1"/>
          </p:cNvSpPr>
          <p:nvPr>
            <p:ph type="dt" sz="half" idx="10"/>
          </p:nvPr>
        </p:nvSpPr>
        <p:spPr>
          <a:xfrm>
            <a:off x="8128966" y="136525"/>
            <a:ext cx="2743200" cy="365125"/>
          </a:xfrm>
        </p:spPr>
        <p:txBody>
          <a:bodyPr>
            <a:normAutofit/>
          </a:bodyPr>
          <a:lstStyle/>
          <a:p>
            <a:pPr algn="ctr">
              <a:spcAft>
                <a:spcPts val="600"/>
              </a:spcAft>
            </a:pPr>
            <a:r>
              <a:rPr lang="en-US"/>
              <a:t>05/21/2025</a:t>
            </a:r>
          </a:p>
        </p:txBody>
      </p:sp>
      <p:sp>
        <p:nvSpPr>
          <p:cNvPr id="6" name="Slide Number Placeholder 5">
            <a:extLst>
              <a:ext uri="{FF2B5EF4-FFF2-40B4-BE49-F238E27FC236}">
                <a16:creationId xmlns:a16="http://schemas.microsoft.com/office/drawing/2014/main" id="{BB2152A6-6F73-611C-2C7B-3861A1D24B6A}"/>
              </a:ext>
            </a:extLst>
          </p:cNvPr>
          <p:cNvSpPr>
            <a:spLocks noGrp="1"/>
          </p:cNvSpPr>
          <p:nvPr>
            <p:ph type="sldNum" sz="quarter" idx="12"/>
          </p:nvPr>
        </p:nvSpPr>
        <p:spPr>
          <a:xfrm>
            <a:off x="11563467" y="3246434"/>
            <a:ext cx="628533" cy="365125"/>
          </a:xfrm>
        </p:spPr>
        <p:txBody>
          <a:bodyPr>
            <a:normAutofit/>
          </a:bodyPr>
          <a:lstStyle/>
          <a:p>
            <a:pPr>
              <a:spcAft>
                <a:spcPts val="600"/>
              </a:spcAft>
            </a:pPr>
            <a:fld id="{273BAE12-D270-459D-897B-6833652BB167}" type="slidenum">
              <a:rPr lang="en-US" smtClean="0"/>
              <a:pPr>
                <a:spcAft>
                  <a:spcPts val="600"/>
                </a:spcAft>
              </a:pPr>
              <a:t>2</a:t>
            </a:fld>
            <a:endParaRPr lang="en-US"/>
          </a:p>
        </p:txBody>
      </p:sp>
      <p:sp>
        <p:nvSpPr>
          <p:cNvPr id="5" name="Footer Placeholder 4">
            <a:extLst>
              <a:ext uri="{FF2B5EF4-FFF2-40B4-BE49-F238E27FC236}">
                <a16:creationId xmlns:a16="http://schemas.microsoft.com/office/drawing/2014/main" id="{5DA0230E-7B86-EB3E-6240-B0C882C2F75F}"/>
              </a:ext>
            </a:extLst>
          </p:cNvPr>
          <p:cNvSpPr>
            <a:spLocks noGrp="1"/>
          </p:cNvSpPr>
          <p:nvPr>
            <p:ph type="ftr" sz="quarter" idx="11"/>
          </p:nvPr>
        </p:nvSpPr>
        <p:spPr>
          <a:xfrm>
            <a:off x="7775237" y="6356350"/>
            <a:ext cx="3450659" cy="365125"/>
          </a:xfrm>
        </p:spPr>
        <p:txBody>
          <a:bodyPr>
            <a:normAutofit/>
          </a:bodyPr>
          <a:lstStyle/>
          <a:p>
            <a:pPr algn="ctr">
              <a:spcAft>
                <a:spcPts val="600"/>
              </a:spcAft>
            </a:pPr>
            <a:r>
              <a:rPr lang="en-US"/>
              <a:t>Maine Library Of Geospatial Information</a:t>
            </a:r>
          </a:p>
        </p:txBody>
      </p:sp>
      <p:pic>
        <p:nvPicPr>
          <p:cNvPr id="9" name="Picture 8" descr="Logo&#10;&#10;AI-generated content may be incorrect.">
            <a:extLst>
              <a:ext uri="{FF2B5EF4-FFF2-40B4-BE49-F238E27FC236}">
                <a16:creationId xmlns:a16="http://schemas.microsoft.com/office/drawing/2014/main" id="{DE2A05B6-5400-629D-3AC2-C99FE4DBA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676" y="2170011"/>
            <a:ext cx="4017779" cy="2883095"/>
          </a:xfrm>
          <a:prstGeom prst="rect">
            <a:avLst/>
          </a:prstGeom>
        </p:spPr>
      </p:pic>
    </p:spTree>
    <p:extLst>
      <p:ext uri="{BB962C8B-B14F-4D97-AF65-F5344CB8AC3E}">
        <p14:creationId xmlns:p14="http://schemas.microsoft.com/office/powerpoint/2010/main" val="25322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DAC1-B31C-6437-58ED-19956C572762}"/>
              </a:ext>
            </a:extLst>
          </p:cNvPr>
          <p:cNvSpPr>
            <a:spLocks noGrp="1"/>
          </p:cNvSpPr>
          <p:nvPr>
            <p:ph type="title"/>
          </p:nvPr>
        </p:nvSpPr>
        <p:spPr>
          <a:xfrm>
            <a:off x="838200" y="706522"/>
            <a:ext cx="10515588" cy="1984671"/>
          </a:xfrm>
        </p:spPr>
        <p:txBody>
          <a:bodyPr anchor="ctr">
            <a:normAutofit/>
          </a:bodyPr>
          <a:lstStyle/>
          <a:p>
            <a:r>
              <a:rPr lang="en-US" sz="5200"/>
              <a:t>Community Projects</a:t>
            </a:r>
          </a:p>
        </p:txBody>
      </p:sp>
      <p:sp>
        <p:nvSpPr>
          <p:cNvPr id="4" name="Date Placeholder 3">
            <a:extLst>
              <a:ext uri="{FF2B5EF4-FFF2-40B4-BE49-F238E27FC236}">
                <a16:creationId xmlns:a16="http://schemas.microsoft.com/office/drawing/2014/main" id="{074C675B-1FE8-DA15-01A6-D319D8955043}"/>
              </a:ext>
            </a:extLst>
          </p:cNvPr>
          <p:cNvSpPr>
            <a:spLocks noGrp="1"/>
          </p:cNvSpPr>
          <p:nvPr>
            <p:ph type="dt" sz="half" idx="10"/>
          </p:nvPr>
        </p:nvSpPr>
        <p:spPr>
          <a:xfrm>
            <a:off x="838200" y="136525"/>
            <a:ext cx="2743200" cy="365125"/>
          </a:xfrm>
        </p:spPr>
        <p:txBody>
          <a:bodyPr>
            <a:normAutofit/>
          </a:bodyPr>
          <a:lstStyle/>
          <a:p>
            <a:pPr>
              <a:spcAft>
                <a:spcPts val="600"/>
              </a:spcAft>
            </a:pPr>
            <a:r>
              <a:rPr lang="en-US"/>
              <a:t>05/21/2025</a:t>
            </a:r>
          </a:p>
        </p:txBody>
      </p:sp>
      <p:sp>
        <p:nvSpPr>
          <p:cNvPr id="6" name="Slide Number Placeholder 5">
            <a:extLst>
              <a:ext uri="{FF2B5EF4-FFF2-40B4-BE49-F238E27FC236}">
                <a16:creationId xmlns:a16="http://schemas.microsoft.com/office/drawing/2014/main" id="{488B0A56-2973-3B1D-4F2D-F33D21FF6F63}"/>
              </a:ext>
            </a:extLst>
          </p:cNvPr>
          <p:cNvSpPr>
            <a:spLocks noGrp="1"/>
          </p:cNvSpPr>
          <p:nvPr>
            <p:ph type="sldNum" sz="quarter" idx="12"/>
          </p:nvPr>
        </p:nvSpPr>
        <p:spPr>
          <a:xfrm>
            <a:off x="11563467" y="3246434"/>
            <a:ext cx="628533" cy="365125"/>
          </a:xfrm>
        </p:spPr>
        <p:txBody>
          <a:bodyPr>
            <a:normAutofit/>
          </a:bodyPr>
          <a:lstStyle/>
          <a:p>
            <a:pPr>
              <a:spcAft>
                <a:spcPts val="600"/>
              </a:spcAft>
            </a:pPr>
            <a:fld id="{273BAE12-D270-459D-897B-6833652BB167}" type="slidenum">
              <a:rPr lang="en-US" smtClean="0"/>
              <a:pPr>
                <a:spcAft>
                  <a:spcPts val="600"/>
                </a:spcAft>
              </a:pPr>
              <a:t>20</a:t>
            </a:fld>
            <a:endParaRPr lang="en-US"/>
          </a:p>
        </p:txBody>
      </p:sp>
      <p:sp>
        <p:nvSpPr>
          <p:cNvPr id="5" name="Footer Placeholder 4">
            <a:extLst>
              <a:ext uri="{FF2B5EF4-FFF2-40B4-BE49-F238E27FC236}">
                <a16:creationId xmlns:a16="http://schemas.microsoft.com/office/drawing/2014/main" id="{6362E73C-84AF-CA9D-034D-EB818C7D92A6}"/>
              </a:ext>
            </a:extLst>
          </p:cNvPr>
          <p:cNvSpPr>
            <a:spLocks noGrp="1"/>
          </p:cNvSpPr>
          <p:nvPr>
            <p:ph type="ftr" sz="quarter" idx="11"/>
          </p:nvPr>
        </p:nvSpPr>
        <p:spPr>
          <a:xfrm>
            <a:off x="838200" y="6356350"/>
            <a:ext cx="3450659" cy="365125"/>
          </a:xfrm>
        </p:spPr>
        <p:txBody>
          <a:bodyPr>
            <a:normAutofit/>
          </a:bodyPr>
          <a:lstStyle/>
          <a:p>
            <a:pPr>
              <a:spcAft>
                <a:spcPts val="600"/>
              </a:spcAft>
            </a:pPr>
            <a:r>
              <a:rPr lang="en-US"/>
              <a:t>Maine Library Of Geospatial Information</a:t>
            </a:r>
          </a:p>
        </p:txBody>
      </p:sp>
      <p:graphicFrame>
        <p:nvGraphicFramePr>
          <p:cNvPr id="8" name="Content Placeholder 2">
            <a:extLst>
              <a:ext uri="{FF2B5EF4-FFF2-40B4-BE49-F238E27FC236}">
                <a16:creationId xmlns:a16="http://schemas.microsoft.com/office/drawing/2014/main" id="{7477F68E-6078-BA2F-D14B-09496818378B}"/>
              </a:ext>
            </a:extLst>
          </p:cNvPr>
          <p:cNvGraphicFramePr>
            <a:graphicFrameLocks noGrp="1"/>
          </p:cNvGraphicFramePr>
          <p:nvPr>
            <p:ph idx="1"/>
          </p:nvPr>
        </p:nvGraphicFramePr>
        <p:xfrm>
          <a:off x="838200" y="3193787"/>
          <a:ext cx="10515600" cy="2653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621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4E2E-7BEB-C515-FE35-AF63C7BE8696}"/>
              </a:ext>
            </a:extLst>
          </p:cNvPr>
          <p:cNvSpPr>
            <a:spLocks noGrp="1"/>
          </p:cNvSpPr>
          <p:nvPr>
            <p:ph type="title"/>
          </p:nvPr>
        </p:nvSpPr>
        <p:spPr/>
        <p:txBody>
          <a:bodyPr>
            <a:normAutofit/>
          </a:bodyPr>
          <a:lstStyle/>
          <a:p>
            <a:r>
              <a:rPr lang="en-US" dirty="0"/>
              <a:t>Budget</a:t>
            </a:r>
          </a:p>
        </p:txBody>
      </p:sp>
      <p:pic>
        <p:nvPicPr>
          <p:cNvPr id="7" name="Content Placeholder 6">
            <a:extLst>
              <a:ext uri="{FF2B5EF4-FFF2-40B4-BE49-F238E27FC236}">
                <a16:creationId xmlns:a16="http://schemas.microsoft.com/office/drawing/2014/main" id="{80139625-E9A8-E3D5-BCE5-2CB4A7303869}"/>
              </a:ext>
            </a:extLst>
          </p:cNvPr>
          <p:cNvPicPr>
            <a:picLocks noGrp="1" noChangeAspect="1"/>
          </p:cNvPicPr>
          <p:nvPr>
            <p:ph idx="1"/>
          </p:nvPr>
        </p:nvPicPr>
        <p:blipFill>
          <a:blip r:embed="rId2"/>
          <a:stretch>
            <a:fillRect/>
          </a:stretch>
        </p:blipFill>
        <p:spPr>
          <a:xfrm>
            <a:off x="707571" y="2278559"/>
            <a:ext cx="10776857" cy="3222059"/>
          </a:xfrm>
          <a:prstGeom prst="rect">
            <a:avLst/>
          </a:prstGeom>
        </p:spPr>
      </p:pic>
      <p:sp>
        <p:nvSpPr>
          <p:cNvPr id="4" name="Date Placeholder 3">
            <a:extLst>
              <a:ext uri="{FF2B5EF4-FFF2-40B4-BE49-F238E27FC236}">
                <a16:creationId xmlns:a16="http://schemas.microsoft.com/office/drawing/2014/main" id="{88EC3D2A-AA6F-2F09-BEE9-F9D1AB56829B}"/>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F9491A5C-EB27-D6A5-1CD6-2DDA6776D181}"/>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0AC8C8C1-190F-AA8C-C23B-6D01FF1CE201}"/>
              </a:ext>
            </a:extLst>
          </p:cNvPr>
          <p:cNvSpPr>
            <a:spLocks noGrp="1"/>
          </p:cNvSpPr>
          <p:nvPr>
            <p:ph type="sldNum" sz="quarter" idx="12"/>
          </p:nvPr>
        </p:nvSpPr>
        <p:spPr>
          <a:xfrm>
            <a:off x="11563467" y="3246437"/>
            <a:ext cx="628533" cy="365125"/>
          </a:xfrm>
        </p:spPr>
        <p:txBody>
          <a:bodyPr/>
          <a:lstStyle/>
          <a:p>
            <a:fld id="{273BAE12-D270-459D-897B-6833652BB167}" type="slidenum">
              <a:rPr lang="en-US" smtClean="0"/>
              <a:t>21</a:t>
            </a:fld>
            <a:endParaRPr lang="en-US"/>
          </a:p>
        </p:txBody>
      </p:sp>
    </p:spTree>
    <p:extLst>
      <p:ext uri="{BB962C8B-B14F-4D97-AF65-F5344CB8AC3E}">
        <p14:creationId xmlns:p14="http://schemas.microsoft.com/office/powerpoint/2010/main" val="410386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449ED-49E8-B44D-BECA-6C0812096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E250F-A6BD-47E0-66DF-B1A19B63C343}"/>
              </a:ext>
            </a:extLst>
          </p:cNvPr>
          <p:cNvSpPr>
            <a:spLocks noGrp="1"/>
          </p:cNvSpPr>
          <p:nvPr>
            <p:ph type="title"/>
          </p:nvPr>
        </p:nvSpPr>
        <p:spPr/>
        <p:txBody>
          <a:bodyPr/>
          <a:lstStyle/>
          <a:p>
            <a:r>
              <a:rPr lang="en-US" dirty="0"/>
              <a:t>Claire</a:t>
            </a:r>
          </a:p>
        </p:txBody>
      </p:sp>
      <p:sp>
        <p:nvSpPr>
          <p:cNvPr id="3" name="Content Placeholder 2">
            <a:extLst>
              <a:ext uri="{FF2B5EF4-FFF2-40B4-BE49-F238E27FC236}">
                <a16:creationId xmlns:a16="http://schemas.microsoft.com/office/drawing/2014/main" id="{1B2CF393-9280-8EE0-C5D5-5A9FBAD05A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DC2F47A-E447-9117-9609-4906E97D4B21}"/>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1BD94532-FD99-667C-C407-B585CE807818}"/>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9F81CF5B-F471-FF54-B70E-8FE3C8B23142}"/>
              </a:ext>
            </a:extLst>
          </p:cNvPr>
          <p:cNvSpPr>
            <a:spLocks noGrp="1"/>
          </p:cNvSpPr>
          <p:nvPr>
            <p:ph type="sldNum" sz="quarter" idx="12"/>
          </p:nvPr>
        </p:nvSpPr>
        <p:spPr/>
        <p:txBody>
          <a:bodyPr/>
          <a:lstStyle/>
          <a:p>
            <a:fld id="{273BAE12-D270-459D-897B-6833652BB167}" type="slidenum">
              <a:rPr lang="en-US" smtClean="0"/>
              <a:t>22</a:t>
            </a:fld>
            <a:endParaRPr lang="en-US"/>
          </a:p>
        </p:txBody>
      </p:sp>
      <p:pic>
        <p:nvPicPr>
          <p:cNvPr id="7" name="Picture 6" descr="Timeline&#10;&#10;AI-generated content may be incorrect.">
            <a:extLst>
              <a:ext uri="{FF2B5EF4-FFF2-40B4-BE49-F238E27FC236}">
                <a16:creationId xmlns:a16="http://schemas.microsoft.com/office/drawing/2014/main" id="{35E766CF-686F-D942-88EE-6D409D8A3205}"/>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4870" r="-1" b="4381"/>
          <a:stretch/>
        </p:blipFill>
        <p:spPr>
          <a:xfrm>
            <a:off x="1524" y="10"/>
            <a:ext cx="12188952" cy="6857990"/>
          </a:xfrm>
          <a:prstGeom prst="rect">
            <a:avLst/>
          </a:prstGeom>
        </p:spPr>
      </p:pic>
      <p:sp>
        <p:nvSpPr>
          <p:cNvPr id="8" name="TextBox 7">
            <a:extLst>
              <a:ext uri="{FF2B5EF4-FFF2-40B4-BE49-F238E27FC236}">
                <a16:creationId xmlns:a16="http://schemas.microsoft.com/office/drawing/2014/main" id="{2BED0E75-FE4E-F1A0-72BB-19A1DF7FCAE7}"/>
              </a:ext>
            </a:extLst>
          </p:cNvPr>
          <p:cNvSpPr txBox="1"/>
          <p:nvPr/>
        </p:nvSpPr>
        <p:spPr>
          <a:xfrm>
            <a:off x="9399327" y="6657945"/>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orditout.com/word-cloud/528422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93905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2E0F97-3B68-4A9A-81FD-184E8051D2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C0995-256A-4F90-97D6-FB8958A5D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CBFC05-8B0B-584A-86E3-E03C7C997511}"/>
              </a:ext>
            </a:extLst>
          </p:cNvPr>
          <p:cNvSpPr>
            <a:spLocks noGrp="1"/>
          </p:cNvSpPr>
          <p:nvPr>
            <p:ph type="title"/>
          </p:nvPr>
        </p:nvSpPr>
        <p:spPr>
          <a:xfrm>
            <a:off x="838201" y="581336"/>
            <a:ext cx="4076910" cy="5695389"/>
          </a:xfrm>
        </p:spPr>
        <p:txBody>
          <a:bodyPr anchor="ctr">
            <a:normAutofit/>
          </a:bodyPr>
          <a:lstStyle/>
          <a:p>
            <a:r>
              <a:rPr lang="en-US" sz="5200"/>
              <a:t>Policy Review</a:t>
            </a:r>
          </a:p>
        </p:txBody>
      </p:sp>
      <p:grpSp>
        <p:nvGrpSpPr>
          <p:cNvPr id="16" name="Group 15">
            <a:extLst>
              <a:ext uri="{FF2B5EF4-FFF2-40B4-BE49-F238E27FC236}">
                <a16:creationId xmlns:a16="http://schemas.microsoft.com/office/drawing/2014/main" id="{2C500373-6BCD-49C7-86D2-7DC695C43C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6437"/>
            <a:ext cx="6400800" cy="6864437"/>
            <a:chOff x="5171535" y="-6437"/>
            <a:chExt cx="6400800" cy="6864437"/>
          </a:xfrm>
        </p:grpSpPr>
        <p:cxnSp>
          <p:nvCxnSpPr>
            <p:cNvPr id="17" name="Straight Connector 16">
              <a:extLst>
                <a:ext uri="{FF2B5EF4-FFF2-40B4-BE49-F238E27FC236}">
                  <a16:creationId xmlns:a16="http://schemas.microsoft.com/office/drawing/2014/main" id="{4C05CF5C-D74E-48AF-AAE5-61AEFB2C77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67246"/>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A6A4E3-DB84-4A86-933F-10273F0AE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62643"/>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928F34-C1F4-426C-A393-E2052F48D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90DE79-7D3C-40C4-926C-026AE2773C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CEB09DC0-48BD-3F49-4DB1-2142DC2AF162}"/>
              </a:ext>
            </a:extLst>
          </p:cNvPr>
          <p:cNvSpPr>
            <a:spLocks noGrp="1"/>
          </p:cNvSpPr>
          <p:nvPr>
            <p:ph type="dt" sz="half" idx="10"/>
          </p:nvPr>
        </p:nvSpPr>
        <p:spPr>
          <a:xfrm>
            <a:off x="7000335" y="136525"/>
            <a:ext cx="2743200" cy="365125"/>
          </a:xfrm>
        </p:spPr>
        <p:txBody>
          <a:bodyPr>
            <a:normAutofit/>
          </a:bodyPr>
          <a:lstStyle/>
          <a:p>
            <a:pPr algn="ctr">
              <a:spcAft>
                <a:spcPts val="600"/>
              </a:spcAft>
            </a:pPr>
            <a:r>
              <a:rPr lang="en-US"/>
              <a:t>05/21/2025</a:t>
            </a:r>
          </a:p>
        </p:txBody>
      </p:sp>
      <p:sp>
        <p:nvSpPr>
          <p:cNvPr id="6" name="Slide Number Placeholder 5">
            <a:extLst>
              <a:ext uri="{FF2B5EF4-FFF2-40B4-BE49-F238E27FC236}">
                <a16:creationId xmlns:a16="http://schemas.microsoft.com/office/drawing/2014/main" id="{8A886C7B-FFE6-199E-B130-D43D2671982D}"/>
              </a:ext>
            </a:extLst>
          </p:cNvPr>
          <p:cNvSpPr>
            <a:spLocks noGrp="1"/>
          </p:cNvSpPr>
          <p:nvPr>
            <p:ph type="sldNum" sz="quarter" idx="12"/>
          </p:nvPr>
        </p:nvSpPr>
        <p:spPr>
          <a:xfrm>
            <a:off x="11563467" y="3246434"/>
            <a:ext cx="628533" cy="365125"/>
          </a:xfrm>
        </p:spPr>
        <p:txBody>
          <a:bodyPr>
            <a:normAutofit/>
          </a:bodyPr>
          <a:lstStyle/>
          <a:p>
            <a:pPr>
              <a:spcAft>
                <a:spcPts val="600"/>
              </a:spcAft>
            </a:pPr>
            <a:fld id="{273BAE12-D270-459D-897B-6833652BB167}" type="slidenum">
              <a:rPr lang="en-US" smtClean="0"/>
              <a:pPr>
                <a:spcAft>
                  <a:spcPts val="600"/>
                </a:spcAft>
              </a:pPr>
              <a:t>23</a:t>
            </a:fld>
            <a:endParaRPr lang="en-US"/>
          </a:p>
        </p:txBody>
      </p:sp>
      <p:sp>
        <p:nvSpPr>
          <p:cNvPr id="5" name="Footer Placeholder 4">
            <a:extLst>
              <a:ext uri="{FF2B5EF4-FFF2-40B4-BE49-F238E27FC236}">
                <a16:creationId xmlns:a16="http://schemas.microsoft.com/office/drawing/2014/main" id="{A2EF0C68-3F5E-0EDC-E731-EA5938C82B31}"/>
              </a:ext>
            </a:extLst>
          </p:cNvPr>
          <p:cNvSpPr>
            <a:spLocks noGrp="1"/>
          </p:cNvSpPr>
          <p:nvPr>
            <p:ph type="ftr" sz="quarter" idx="11"/>
          </p:nvPr>
        </p:nvSpPr>
        <p:spPr>
          <a:xfrm>
            <a:off x="6646606" y="6356350"/>
            <a:ext cx="3450659" cy="365125"/>
          </a:xfrm>
        </p:spPr>
        <p:txBody>
          <a:bodyPr>
            <a:normAutofit/>
          </a:bodyPr>
          <a:lstStyle/>
          <a:p>
            <a:pPr algn="ctr">
              <a:spcAft>
                <a:spcPts val="600"/>
              </a:spcAft>
            </a:pPr>
            <a:r>
              <a:rPr lang="en-US"/>
              <a:t>Maine Library Of Geospatial Information</a:t>
            </a:r>
          </a:p>
        </p:txBody>
      </p:sp>
      <p:graphicFrame>
        <p:nvGraphicFramePr>
          <p:cNvPr id="8" name="Content Placeholder 2">
            <a:extLst>
              <a:ext uri="{FF2B5EF4-FFF2-40B4-BE49-F238E27FC236}">
                <a16:creationId xmlns:a16="http://schemas.microsoft.com/office/drawing/2014/main" id="{C21BDB1B-D042-E33F-E4C1-34F0F12202F2}"/>
              </a:ext>
            </a:extLst>
          </p:cNvPr>
          <p:cNvGraphicFramePr>
            <a:graphicFrameLocks noGrp="1"/>
          </p:cNvGraphicFramePr>
          <p:nvPr>
            <p:ph idx="1"/>
            <p:extLst>
              <p:ext uri="{D42A27DB-BD31-4B8C-83A1-F6EECF244321}">
                <p14:modId xmlns:p14="http://schemas.microsoft.com/office/powerpoint/2010/main" val="281211435"/>
              </p:ext>
            </p:extLst>
          </p:nvPr>
        </p:nvGraphicFramePr>
        <p:xfrm>
          <a:off x="5461176" y="788282"/>
          <a:ext cx="5826934" cy="529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119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706A-BACD-A729-8EC9-736BF54A46CF}"/>
              </a:ext>
            </a:extLst>
          </p:cNvPr>
          <p:cNvSpPr>
            <a:spLocks noGrp="1"/>
          </p:cNvSpPr>
          <p:nvPr>
            <p:ph type="title"/>
          </p:nvPr>
        </p:nvSpPr>
        <p:spPr/>
        <p:txBody>
          <a:bodyPr/>
          <a:lstStyle/>
          <a:p>
            <a:r>
              <a:rPr lang="en-US" dirty="0"/>
              <a:t>Meeting Schedule</a:t>
            </a:r>
          </a:p>
        </p:txBody>
      </p:sp>
      <p:graphicFrame>
        <p:nvGraphicFramePr>
          <p:cNvPr id="7" name="Content Placeholder 6">
            <a:extLst>
              <a:ext uri="{FF2B5EF4-FFF2-40B4-BE49-F238E27FC236}">
                <a16:creationId xmlns:a16="http://schemas.microsoft.com/office/drawing/2014/main" id="{E6E90E16-E1D8-8C33-DF47-AD47DCB5B3EE}"/>
              </a:ext>
            </a:extLst>
          </p:cNvPr>
          <p:cNvGraphicFramePr>
            <a:graphicFrameLocks noGrp="1"/>
          </p:cNvGraphicFramePr>
          <p:nvPr>
            <p:ph idx="1"/>
            <p:extLst>
              <p:ext uri="{D42A27DB-BD31-4B8C-83A1-F6EECF244321}">
                <p14:modId xmlns:p14="http://schemas.microsoft.com/office/powerpoint/2010/main" val="3744681289"/>
              </p:ext>
            </p:extLst>
          </p:nvPr>
        </p:nvGraphicFramePr>
        <p:xfrm>
          <a:off x="838200" y="1685823"/>
          <a:ext cx="10515601" cy="4571811"/>
        </p:xfrm>
        <a:graphic>
          <a:graphicData uri="http://schemas.openxmlformats.org/drawingml/2006/table">
            <a:tbl>
              <a:tblPr/>
              <a:tblGrid>
                <a:gridCol w="3532305">
                  <a:extLst>
                    <a:ext uri="{9D8B030D-6E8A-4147-A177-3AD203B41FA5}">
                      <a16:colId xmlns:a16="http://schemas.microsoft.com/office/drawing/2014/main" val="3986436940"/>
                    </a:ext>
                  </a:extLst>
                </a:gridCol>
                <a:gridCol w="3491648">
                  <a:extLst>
                    <a:ext uri="{9D8B030D-6E8A-4147-A177-3AD203B41FA5}">
                      <a16:colId xmlns:a16="http://schemas.microsoft.com/office/drawing/2014/main" val="3059507066"/>
                    </a:ext>
                  </a:extLst>
                </a:gridCol>
                <a:gridCol w="3491648">
                  <a:extLst>
                    <a:ext uri="{9D8B030D-6E8A-4147-A177-3AD203B41FA5}">
                      <a16:colId xmlns:a16="http://schemas.microsoft.com/office/drawing/2014/main" val="3665339428"/>
                    </a:ext>
                  </a:extLst>
                </a:gridCol>
              </a:tblGrid>
              <a:tr h="633573">
                <a:tc>
                  <a:txBody>
                    <a:bodyPr/>
                    <a:lstStyle/>
                    <a:p>
                      <a:pPr fontAlgn="t"/>
                      <a:r>
                        <a:rPr lang="en-US" sz="2400" dirty="0">
                          <a:effectLst/>
                        </a:rPr>
                        <a:t>June 18, </a:t>
                      </a:r>
                      <a:r>
                        <a:rPr lang="en-US" sz="2400" dirty="0" err="1">
                          <a:effectLst/>
                        </a:rPr>
                        <a:t>12:00PM-4:00PM</a:t>
                      </a:r>
                      <a:endParaRPr lang="en-US" sz="2400" dirty="0">
                        <a:effectLst/>
                      </a:endParaRP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dirty="0">
                          <a:effectLst/>
                        </a:rPr>
                        <a:t>Planning Meeting</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a:effectLst/>
                        </a:rPr>
                        <a:t>In person and Online</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extLst>
                  <a:ext uri="{0D108BD9-81ED-4DB2-BD59-A6C34878D82A}">
                    <a16:rowId xmlns:a16="http://schemas.microsoft.com/office/drawing/2014/main" val="2090368547"/>
                  </a:ext>
                </a:extLst>
              </a:tr>
              <a:tr h="174339">
                <a:tc>
                  <a:txBody>
                    <a:bodyPr/>
                    <a:lstStyle/>
                    <a:p>
                      <a:pPr fontAlgn="t"/>
                      <a:r>
                        <a:rPr lang="en-US" sz="2400" dirty="0">
                          <a:effectLst/>
                        </a:rPr>
                        <a:t>July 16</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fontAlgn="t"/>
                      <a:r>
                        <a:rPr lang="en-US" sz="2400">
                          <a:effectLst/>
                        </a:rPr>
                        <a:t>OFF</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fontAlgn="t"/>
                      <a:r>
                        <a:rPr lang="en-US" sz="2400">
                          <a:effectLst/>
                        </a:rPr>
                        <a:t> </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597720142"/>
                  </a:ext>
                </a:extLst>
              </a:tr>
              <a:tr h="327417">
                <a:tc>
                  <a:txBody>
                    <a:bodyPr/>
                    <a:lstStyle/>
                    <a:p>
                      <a:pPr fontAlgn="t"/>
                      <a:r>
                        <a:rPr lang="en-US" sz="2400" dirty="0">
                          <a:effectLst/>
                        </a:rPr>
                        <a:t>August 20</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dirty="0">
                          <a:effectLst/>
                        </a:rPr>
                        <a:t>OFF</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a:effectLst/>
                        </a:rPr>
                        <a:t> </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extLst>
                  <a:ext uri="{0D108BD9-81ED-4DB2-BD59-A6C34878D82A}">
                    <a16:rowId xmlns:a16="http://schemas.microsoft.com/office/drawing/2014/main" val="3630622431"/>
                  </a:ext>
                </a:extLst>
              </a:tr>
              <a:tr h="633573">
                <a:tc>
                  <a:txBody>
                    <a:bodyPr/>
                    <a:lstStyle/>
                    <a:p>
                      <a:pPr fontAlgn="t"/>
                      <a:r>
                        <a:rPr lang="en-US" sz="2400" dirty="0">
                          <a:effectLst/>
                        </a:rPr>
                        <a:t>September 17, 1:00PM--</a:t>
                      </a:r>
                      <a:r>
                        <a:rPr lang="en-US" sz="2400" dirty="0" err="1">
                          <a:effectLst/>
                        </a:rPr>
                        <a:t>3:00PM</a:t>
                      </a:r>
                      <a:endParaRPr lang="en-US" sz="2400" dirty="0">
                        <a:effectLst/>
                      </a:endParaRP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fontAlgn="t"/>
                      <a:r>
                        <a:rPr lang="en-US" sz="2400" dirty="0">
                          <a:effectLst/>
                        </a:rPr>
                        <a:t>Regular Meeting</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fontAlgn="t"/>
                      <a:r>
                        <a:rPr lang="en-US" sz="2400" dirty="0">
                          <a:effectLst/>
                        </a:rPr>
                        <a:t>Online</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477548512"/>
                  </a:ext>
                </a:extLst>
              </a:tr>
              <a:tr h="633573">
                <a:tc>
                  <a:txBody>
                    <a:bodyPr/>
                    <a:lstStyle/>
                    <a:p>
                      <a:pPr fontAlgn="t"/>
                      <a:r>
                        <a:rPr lang="en-US" sz="2400">
                          <a:effectLst/>
                        </a:rPr>
                        <a:t>October 15, 1:00PM-3:00PM</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dirty="0">
                          <a:effectLst/>
                        </a:rPr>
                        <a:t>Regular Meeting</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dirty="0">
                          <a:effectLst/>
                        </a:rPr>
                        <a:t>Online</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extLst>
                  <a:ext uri="{0D108BD9-81ED-4DB2-BD59-A6C34878D82A}">
                    <a16:rowId xmlns:a16="http://schemas.microsoft.com/office/drawing/2014/main" val="2576454809"/>
                  </a:ext>
                </a:extLst>
              </a:tr>
              <a:tr h="633573">
                <a:tc>
                  <a:txBody>
                    <a:bodyPr/>
                    <a:lstStyle/>
                    <a:p>
                      <a:pPr fontAlgn="t"/>
                      <a:r>
                        <a:rPr lang="en-US" sz="2400">
                          <a:effectLst/>
                        </a:rPr>
                        <a:t>November 19, 1:00PM-4:00PM</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fontAlgn="t"/>
                      <a:r>
                        <a:rPr lang="en-US" sz="2400" dirty="0">
                          <a:effectLst/>
                        </a:rPr>
                        <a:t>Year End Review Meeting</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fontAlgn="t"/>
                      <a:r>
                        <a:rPr lang="en-US" sz="2400" dirty="0">
                          <a:effectLst/>
                        </a:rPr>
                        <a:t>In person and Online</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203899633"/>
                  </a:ext>
                </a:extLst>
              </a:tr>
              <a:tr h="786651">
                <a:tc>
                  <a:txBody>
                    <a:bodyPr/>
                    <a:lstStyle/>
                    <a:p>
                      <a:pPr fontAlgn="t"/>
                      <a:r>
                        <a:rPr lang="en-US" sz="2400">
                          <a:effectLst/>
                        </a:rPr>
                        <a:t>December 17, 1:00 PM -4:00PM</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a:effectLst/>
                        </a:rPr>
                        <a:t>Regular Meeting</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tc>
                  <a:txBody>
                    <a:bodyPr/>
                    <a:lstStyle/>
                    <a:p>
                      <a:pPr fontAlgn="t"/>
                      <a:r>
                        <a:rPr lang="en-US" sz="2400" dirty="0">
                          <a:effectLst/>
                        </a:rPr>
                        <a:t>Online</a:t>
                      </a:r>
                    </a:p>
                  </a:txBody>
                  <a:tcPr marL="28348" marR="28348" marT="10630" marB="1063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EEEEE"/>
                    </a:solidFill>
                  </a:tcPr>
                </a:tc>
                <a:extLst>
                  <a:ext uri="{0D108BD9-81ED-4DB2-BD59-A6C34878D82A}">
                    <a16:rowId xmlns:a16="http://schemas.microsoft.com/office/drawing/2014/main" val="141240862"/>
                  </a:ext>
                </a:extLst>
              </a:tr>
            </a:tbl>
          </a:graphicData>
        </a:graphic>
      </p:graphicFrame>
      <p:sp>
        <p:nvSpPr>
          <p:cNvPr id="4" name="Date Placeholder 3">
            <a:extLst>
              <a:ext uri="{FF2B5EF4-FFF2-40B4-BE49-F238E27FC236}">
                <a16:creationId xmlns:a16="http://schemas.microsoft.com/office/drawing/2014/main" id="{EAF0CFA8-C24E-B0C4-ACCE-9FB9BF7FB677}"/>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471C1C35-1DC6-FCA1-594C-6964C0FE6BC6}"/>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7710A770-3FC8-3951-F60D-767356EF6592}"/>
              </a:ext>
            </a:extLst>
          </p:cNvPr>
          <p:cNvSpPr>
            <a:spLocks noGrp="1"/>
          </p:cNvSpPr>
          <p:nvPr>
            <p:ph type="sldNum" sz="quarter" idx="12"/>
          </p:nvPr>
        </p:nvSpPr>
        <p:spPr/>
        <p:txBody>
          <a:bodyPr/>
          <a:lstStyle/>
          <a:p>
            <a:fld id="{273BAE12-D270-459D-897B-6833652BB167}" type="slidenum">
              <a:rPr lang="en-US" smtClean="0"/>
              <a:t>24</a:t>
            </a:fld>
            <a:endParaRPr lang="en-US"/>
          </a:p>
        </p:txBody>
      </p:sp>
    </p:spTree>
    <p:extLst>
      <p:ext uri="{BB962C8B-B14F-4D97-AF65-F5344CB8AC3E}">
        <p14:creationId xmlns:p14="http://schemas.microsoft.com/office/powerpoint/2010/main" val="3004389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39" name="Straight Connector 38">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44"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46" name="Rectangle 45">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9" name="Picture 8">
            <a:extLst>
              <a:ext uri="{FF2B5EF4-FFF2-40B4-BE49-F238E27FC236}">
                <a16:creationId xmlns:a16="http://schemas.microsoft.com/office/drawing/2014/main" id="{2DB1E02A-E313-6DBD-9E12-81D0C03A0227}"/>
              </a:ext>
            </a:extLst>
          </p:cNvPr>
          <p:cNvPicPr>
            <a:picLocks noChangeAspect="1"/>
          </p:cNvPicPr>
          <p:nvPr/>
        </p:nvPicPr>
        <p:blipFill>
          <a:blip r:embed="rId2">
            <a:alphaModFix/>
          </a:blip>
          <a:srcRect/>
          <a:stretch>
            <a:fillRect/>
          </a:stretch>
        </p:blipFill>
        <p:spPr>
          <a:xfrm>
            <a:off x="20" y="10"/>
            <a:ext cx="12191980" cy="6857990"/>
          </a:xfrm>
          <a:prstGeom prst="rect">
            <a:avLst/>
          </a:prstGeom>
        </p:spPr>
      </p:pic>
      <p:sp>
        <p:nvSpPr>
          <p:cNvPr id="48" name="Rectangle 47">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153" y="-1181847"/>
            <a:ext cx="6858000" cy="922169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7AE51D-9224-CB01-C3AF-9C18821AA8B3}"/>
              </a:ext>
            </a:extLst>
          </p:cNvPr>
          <p:cNvSpPr>
            <a:spLocks noGrp="1"/>
          </p:cNvSpPr>
          <p:nvPr>
            <p:ph type="title"/>
          </p:nvPr>
        </p:nvSpPr>
        <p:spPr>
          <a:xfrm>
            <a:off x="5659718" y="565846"/>
            <a:ext cx="5770281" cy="3617644"/>
          </a:xfrm>
        </p:spPr>
        <p:txBody>
          <a:bodyPr vert="horz" lIns="91440" tIns="45720" rIns="91440" bIns="45720" rtlCol="0" anchor="b">
            <a:normAutofit/>
          </a:bodyPr>
          <a:lstStyle/>
          <a:p>
            <a:pPr algn="r"/>
            <a:r>
              <a:rPr lang="en-US" sz="5200">
                <a:solidFill>
                  <a:srgbClr val="FFFFFF"/>
                </a:solidFill>
              </a:rPr>
              <a:t>Happy Summer!</a:t>
            </a:r>
          </a:p>
        </p:txBody>
      </p:sp>
      <p:sp>
        <p:nvSpPr>
          <p:cNvPr id="7" name="Content Placeholder 6">
            <a:extLst>
              <a:ext uri="{FF2B5EF4-FFF2-40B4-BE49-F238E27FC236}">
                <a16:creationId xmlns:a16="http://schemas.microsoft.com/office/drawing/2014/main" id="{75CD2CB3-19D0-C08D-EFBE-A50D79857E47}"/>
              </a:ext>
            </a:extLst>
          </p:cNvPr>
          <p:cNvSpPr>
            <a:spLocks noGrp="1"/>
          </p:cNvSpPr>
          <p:nvPr>
            <p:ph idx="1"/>
          </p:nvPr>
        </p:nvSpPr>
        <p:spPr>
          <a:xfrm>
            <a:off x="5659718" y="4456144"/>
            <a:ext cx="5770281" cy="1327420"/>
          </a:xfrm>
        </p:spPr>
        <p:txBody>
          <a:bodyPr vert="horz" lIns="91440" tIns="45720" rIns="91440" bIns="45720" rtlCol="0" anchor="t">
            <a:normAutofit/>
          </a:bodyPr>
          <a:lstStyle/>
          <a:p>
            <a:pPr marL="0" indent="0" algn="r">
              <a:buNone/>
            </a:pPr>
            <a:r>
              <a:rPr lang="en-US" sz="2000">
                <a:solidFill>
                  <a:srgbClr val="FFFFFF"/>
                </a:solidFill>
              </a:rPr>
              <a:t>See You on September 17</a:t>
            </a:r>
            <a:r>
              <a:rPr lang="en-US" sz="2000" baseline="30000">
                <a:solidFill>
                  <a:srgbClr val="FFFFFF"/>
                </a:solidFill>
              </a:rPr>
              <a:t>th</a:t>
            </a:r>
            <a:r>
              <a:rPr lang="en-US" sz="2000">
                <a:solidFill>
                  <a:srgbClr val="FFFFFF"/>
                </a:solidFill>
              </a:rPr>
              <a:t> at 1:00 PM</a:t>
            </a:r>
          </a:p>
        </p:txBody>
      </p:sp>
      <p:sp>
        <p:nvSpPr>
          <p:cNvPr id="4" name="Date Placeholder 3">
            <a:extLst>
              <a:ext uri="{FF2B5EF4-FFF2-40B4-BE49-F238E27FC236}">
                <a16:creationId xmlns:a16="http://schemas.microsoft.com/office/drawing/2014/main" id="{CE51E6BE-D8C2-97A4-7312-8D7727906846}"/>
              </a:ext>
            </a:extLst>
          </p:cNvPr>
          <p:cNvSpPr>
            <a:spLocks noGrp="1"/>
          </p:cNvSpPr>
          <p:nvPr>
            <p:ph type="dt" sz="half" idx="10"/>
          </p:nvPr>
        </p:nvSpPr>
        <p:spPr>
          <a:xfrm>
            <a:off x="838200" y="136525"/>
            <a:ext cx="2743200" cy="365125"/>
          </a:xfrm>
        </p:spPr>
        <p:txBody>
          <a:bodyPr vert="horz" lIns="91440" tIns="45720" rIns="91440" bIns="45720" rtlCol="0" anchor="ctr">
            <a:normAutofit/>
          </a:bodyPr>
          <a:lstStyle/>
          <a:p>
            <a:pPr>
              <a:spcAft>
                <a:spcPts val="600"/>
              </a:spcAft>
            </a:pPr>
            <a:r>
              <a:rPr lang="en-US">
                <a:solidFill>
                  <a:srgbClr val="FFFFFF"/>
                </a:solidFill>
              </a:rPr>
              <a:t>05/21/2025</a:t>
            </a:r>
          </a:p>
        </p:txBody>
      </p:sp>
      <p:sp>
        <p:nvSpPr>
          <p:cNvPr id="6" name="Slide Number Placeholder 5">
            <a:extLst>
              <a:ext uri="{FF2B5EF4-FFF2-40B4-BE49-F238E27FC236}">
                <a16:creationId xmlns:a16="http://schemas.microsoft.com/office/drawing/2014/main" id="{20FCAE92-F533-F53B-1B3B-679278C8EF40}"/>
              </a:ext>
            </a:extLst>
          </p:cNvPr>
          <p:cNvSpPr>
            <a:spLocks noGrp="1"/>
          </p:cNvSpPr>
          <p:nvPr>
            <p:ph type="sldNum" sz="quarter" idx="12"/>
          </p:nvPr>
        </p:nvSpPr>
        <p:spPr>
          <a:xfrm>
            <a:off x="11563467" y="3246434"/>
            <a:ext cx="628533" cy="365125"/>
          </a:xfrm>
        </p:spPr>
        <p:txBody>
          <a:bodyPr vert="horz" lIns="91440" tIns="45720" rIns="91440" bIns="45720" rtlCol="0" anchor="ctr">
            <a:normAutofit/>
          </a:bodyPr>
          <a:lstStyle/>
          <a:p>
            <a:pPr>
              <a:spcAft>
                <a:spcPts val="600"/>
              </a:spcAft>
            </a:pPr>
            <a:fld id="{273BAE12-D270-459D-897B-6833652BB167}" type="slidenum">
              <a:rPr lang="en-US">
                <a:solidFill>
                  <a:srgbClr val="FFFFFF"/>
                </a:solidFill>
              </a:rPr>
              <a:pPr>
                <a:spcAft>
                  <a:spcPts val="600"/>
                </a:spcAft>
              </a:pPr>
              <a:t>25</a:t>
            </a:fld>
            <a:endParaRPr lang="en-US">
              <a:solidFill>
                <a:srgbClr val="FFFFFF"/>
              </a:solidFill>
            </a:endParaRPr>
          </a:p>
        </p:txBody>
      </p:sp>
      <p:sp>
        <p:nvSpPr>
          <p:cNvPr id="5" name="Footer Placeholder 4">
            <a:extLst>
              <a:ext uri="{FF2B5EF4-FFF2-40B4-BE49-F238E27FC236}">
                <a16:creationId xmlns:a16="http://schemas.microsoft.com/office/drawing/2014/main" id="{47CC879E-ABF2-B030-A3DF-893A9199689F}"/>
              </a:ext>
            </a:extLst>
          </p:cNvPr>
          <p:cNvSpPr>
            <a:spLocks noGrp="1"/>
          </p:cNvSpPr>
          <p:nvPr>
            <p:ph type="ftr" sz="quarter" idx="11"/>
          </p:nvPr>
        </p:nvSpPr>
        <p:spPr>
          <a:xfrm>
            <a:off x="838200" y="6356350"/>
            <a:ext cx="4114800" cy="365125"/>
          </a:xfrm>
        </p:spPr>
        <p:txBody>
          <a:bodyPr vert="horz" lIns="91440" tIns="45720" rIns="91440" bIns="45720" rtlCol="0" anchor="ctr">
            <a:normAutofit/>
          </a:bodyPr>
          <a:lstStyle/>
          <a:p>
            <a:pPr>
              <a:spcAft>
                <a:spcPts val="600"/>
              </a:spcAft>
            </a:pPr>
            <a:r>
              <a:rPr lang="en-US" kern="1200" cap="all" spc="150" baseline="0">
                <a:solidFill>
                  <a:srgbClr val="FFFFFF"/>
                </a:solidFill>
                <a:latin typeface="+mn-lt"/>
                <a:ea typeface="+mn-ea"/>
                <a:cs typeface="+mn-cs"/>
              </a:rPr>
              <a:t>Maine Library Of Geospatial Information</a:t>
            </a:r>
          </a:p>
        </p:txBody>
      </p:sp>
    </p:spTree>
    <p:extLst>
      <p:ext uri="{BB962C8B-B14F-4D97-AF65-F5344CB8AC3E}">
        <p14:creationId xmlns:p14="http://schemas.microsoft.com/office/powerpoint/2010/main" val="37863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Rectangle 162">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5" name="Group 164">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66" name="Straight Connector 165">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0"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71"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173" name="Rectangle 172">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946F352D-0C56-6DBD-09E7-5C3DAA056A07}"/>
              </a:ext>
            </a:extLst>
          </p:cNvPr>
          <p:cNvSpPr>
            <a:spLocks noGrp="1"/>
          </p:cNvSpPr>
          <p:nvPr>
            <p:ph type="title"/>
          </p:nvPr>
        </p:nvSpPr>
        <p:spPr>
          <a:xfrm>
            <a:off x="847726" y="579694"/>
            <a:ext cx="3910046" cy="2930269"/>
          </a:xfrm>
        </p:spPr>
        <p:txBody>
          <a:bodyPr vert="horz" lIns="91440" tIns="45720" rIns="91440" bIns="45720" rtlCol="0" anchor="b">
            <a:normAutofit/>
          </a:bodyPr>
          <a:lstStyle/>
          <a:p>
            <a:r>
              <a:rPr lang="en-US" sz="5200" kern="1200">
                <a:latin typeface="+mj-lt"/>
                <a:ea typeface="+mj-ea"/>
                <a:cs typeface="+mj-cs"/>
              </a:rPr>
              <a:t>Technical Platform Discussion</a:t>
            </a:r>
          </a:p>
        </p:txBody>
      </p:sp>
      <p:grpSp>
        <p:nvGrpSpPr>
          <p:cNvPr id="177" name="Group 176">
            <a:extLst>
              <a:ext uri="{FF2B5EF4-FFF2-40B4-BE49-F238E27FC236}">
                <a16:creationId xmlns:a16="http://schemas.microsoft.com/office/drawing/2014/main" id="{EC30AE9A-E8CE-4817-A65B-6B87ECD278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87"/>
            <a:ext cx="6400800" cy="6857912"/>
            <a:chOff x="5171535" y="87"/>
            <a:chExt cx="6400800" cy="6857912"/>
          </a:xfrm>
        </p:grpSpPr>
        <p:cxnSp>
          <p:nvCxnSpPr>
            <p:cNvPr id="178" name="Straight Connector 177">
              <a:extLst>
                <a:ext uri="{FF2B5EF4-FFF2-40B4-BE49-F238E27FC236}">
                  <a16:creationId xmlns:a16="http://schemas.microsoft.com/office/drawing/2014/main" id="{29F5E907-7127-4935-95AE-94C3D5EF40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3389697"/>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58C3964-BF34-4211-835A-24B827B779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81337"/>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C498194-83A5-4CCE-AA0B-12C3FE68EE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76734"/>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484A41F-3045-4E4A-AD05-C068CE8F7D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742579" y="3429043"/>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222BB37-4071-4806-A35E-C9B2BCD726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43379" y="3429043"/>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70D0190F-7CB6-9B81-53DC-E9D0A49A2DB3}"/>
              </a:ext>
            </a:extLst>
          </p:cNvPr>
          <p:cNvSpPr>
            <a:spLocks noGrp="1"/>
          </p:cNvSpPr>
          <p:nvPr>
            <p:ph type="dt" sz="half" idx="10"/>
          </p:nvPr>
        </p:nvSpPr>
        <p:spPr>
          <a:xfrm>
            <a:off x="7000335" y="136525"/>
            <a:ext cx="2743200" cy="365125"/>
          </a:xfrm>
        </p:spPr>
        <p:txBody>
          <a:bodyPr vert="horz" lIns="91440" tIns="45720" rIns="91440" bIns="45720" rtlCol="0" anchor="ctr">
            <a:normAutofit/>
          </a:bodyPr>
          <a:lstStyle/>
          <a:p>
            <a:pPr algn="ctr">
              <a:spcAft>
                <a:spcPts val="600"/>
              </a:spcAft>
            </a:pPr>
            <a:r>
              <a:rPr lang="en-US"/>
              <a:t>05/21/2025</a:t>
            </a:r>
          </a:p>
        </p:txBody>
      </p:sp>
      <p:pic>
        <p:nvPicPr>
          <p:cNvPr id="10" name="Picture 9" descr="A picture containing text, plant&#10;&#10;AI-generated content may be incorrect.">
            <a:extLst>
              <a:ext uri="{FF2B5EF4-FFF2-40B4-BE49-F238E27FC236}">
                <a16:creationId xmlns:a16="http://schemas.microsoft.com/office/drawing/2014/main" id="{FFB62A37-BFDC-C414-4A66-F340318C402F}"/>
              </a:ext>
            </a:extLst>
          </p:cNvPr>
          <p:cNvPicPr>
            <a:picLocks noChangeAspect="1"/>
          </p:cNvPicPr>
          <p:nvPr/>
        </p:nvPicPr>
        <p:blipFill>
          <a:blip r:embed="rId2">
            <a:extLst>
              <a:ext uri="{28A0092B-C50C-407E-A947-70E740481C1C}">
                <a14:useLocalDpi xmlns:a14="http://schemas.microsoft.com/office/drawing/2010/main" val="0"/>
              </a:ext>
            </a:extLst>
          </a:blip>
          <a:srcRect l="5361" r="6356" b="2"/>
          <a:stretch>
            <a:fillRect/>
          </a:stretch>
        </p:blipFill>
        <p:spPr>
          <a:xfrm>
            <a:off x="5337361" y="1179980"/>
            <a:ext cx="3034574" cy="4449533"/>
          </a:xfrm>
          <a:custGeom>
            <a:avLst/>
            <a:gdLst/>
            <a:ahLst/>
            <a:cxnLst/>
            <a:rect l="l" t="t" r="r" b="b"/>
            <a:pathLst>
              <a:path w="3024884" h="4449533">
                <a:moveTo>
                  <a:pt x="2224225" y="0"/>
                </a:moveTo>
                <a:lnTo>
                  <a:pt x="2289985" y="0"/>
                </a:lnTo>
                <a:lnTo>
                  <a:pt x="3015480" y="0"/>
                </a:lnTo>
                <a:lnTo>
                  <a:pt x="3024884" y="0"/>
                </a:lnTo>
                <a:lnTo>
                  <a:pt x="3024884" y="4449533"/>
                </a:lnTo>
                <a:lnTo>
                  <a:pt x="2289985" y="4449533"/>
                </a:lnTo>
                <a:lnTo>
                  <a:pt x="2224225" y="4449533"/>
                </a:lnTo>
                <a:cubicBezTo>
                  <a:pt x="995818" y="4449533"/>
                  <a:pt x="0" y="3453470"/>
                  <a:pt x="0" y="2224768"/>
                </a:cubicBezTo>
                <a:cubicBezTo>
                  <a:pt x="0" y="996059"/>
                  <a:pt x="995818" y="0"/>
                  <a:pt x="2224225" y="0"/>
                </a:cubicBezTo>
                <a:close/>
              </a:path>
            </a:pathLst>
          </a:custGeom>
          <a:ln w="12700">
            <a:solidFill>
              <a:schemeClr val="accent4"/>
            </a:solidFill>
          </a:ln>
        </p:spPr>
      </p:pic>
      <p:pic>
        <p:nvPicPr>
          <p:cNvPr id="8" name="Picture 7" descr="Logo, company name&#10;&#10;AI-generated content may be incorrect.">
            <a:extLst>
              <a:ext uri="{FF2B5EF4-FFF2-40B4-BE49-F238E27FC236}">
                <a16:creationId xmlns:a16="http://schemas.microsoft.com/office/drawing/2014/main" id="{18916504-EDD5-BE7C-5651-E245B9F9ED32}"/>
              </a:ext>
            </a:extLst>
          </p:cNvPr>
          <p:cNvPicPr>
            <a:picLocks noChangeAspect="1"/>
          </p:cNvPicPr>
          <p:nvPr/>
        </p:nvPicPr>
        <p:blipFill>
          <a:blip r:embed="rId3">
            <a:extLst>
              <a:ext uri="{28A0092B-C50C-407E-A947-70E740481C1C}">
                <a14:useLocalDpi xmlns:a14="http://schemas.microsoft.com/office/drawing/2010/main" val="0"/>
              </a:ext>
            </a:extLst>
          </a:blip>
          <a:srcRect l="8350" r="11180" b="2"/>
          <a:stretch>
            <a:fillRect/>
          </a:stretch>
        </p:blipFill>
        <p:spPr>
          <a:xfrm>
            <a:off x="8362244" y="1179980"/>
            <a:ext cx="3034576" cy="4449533"/>
          </a:xfrm>
          <a:custGeom>
            <a:avLst/>
            <a:gdLst/>
            <a:ahLst/>
            <a:cxnLst/>
            <a:rect l="l" t="t" r="r" b="b"/>
            <a:pathLst>
              <a:path w="3024884" h="4449533">
                <a:moveTo>
                  <a:pt x="0" y="0"/>
                </a:moveTo>
                <a:lnTo>
                  <a:pt x="734898" y="0"/>
                </a:lnTo>
                <a:lnTo>
                  <a:pt x="800658" y="0"/>
                </a:lnTo>
                <a:cubicBezTo>
                  <a:pt x="2029066" y="0"/>
                  <a:pt x="3024884" y="996063"/>
                  <a:pt x="3024884" y="2224765"/>
                </a:cubicBezTo>
                <a:cubicBezTo>
                  <a:pt x="3024884" y="3453474"/>
                  <a:pt x="2029066" y="4449533"/>
                  <a:pt x="800658" y="4449533"/>
                </a:cubicBezTo>
                <a:lnTo>
                  <a:pt x="734898" y="4449533"/>
                </a:lnTo>
                <a:lnTo>
                  <a:pt x="9404" y="4449533"/>
                </a:lnTo>
                <a:lnTo>
                  <a:pt x="0" y="4449533"/>
                </a:lnTo>
                <a:close/>
              </a:path>
            </a:pathLst>
          </a:custGeom>
          <a:ln w="12700">
            <a:solidFill>
              <a:schemeClr val="accent4"/>
            </a:solidFill>
          </a:ln>
        </p:spPr>
      </p:pic>
      <p:cxnSp>
        <p:nvCxnSpPr>
          <p:cNvPr id="184" name="Straight Connector 183">
            <a:extLst>
              <a:ext uri="{FF2B5EF4-FFF2-40B4-BE49-F238E27FC236}">
                <a16:creationId xmlns:a16="http://schemas.microsoft.com/office/drawing/2014/main" id="{611E0718-E759-4B91-ACEE-E912EF891D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62244" y="579694"/>
            <a:ext cx="0" cy="569704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12ED544-B9C2-A65B-30AD-24CCDD958114}"/>
              </a:ext>
            </a:extLst>
          </p:cNvPr>
          <p:cNvSpPr>
            <a:spLocks noGrp="1"/>
          </p:cNvSpPr>
          <p:nvPr>
            <p:ph type="sldNum" sz="quarter" idx="12"/>
          </p:nvPr>
        </p:nvSpPr>
        <p:spPr>
          <a:xfrm>
            <a:off x="11563467" y="3246434"/>
            <a:ext cx="628533" cy="365125"/>
          </a:xfrm>
        </p:spPr>
        <p:txBody>
          <a:bodyPr vert="horz" lIns="91440" tIns="45720" rIns="91440" bIns="45720" rtlCol="0" anchor="ctr">
            <a:normAutofit/>
          </a:bodyPr>
          <a:lstStyle/>
          <a:p>
            <a:pPr>
              <a:spcAft>
                <a:spcPts val="600"/>
              </a:spcAft>
            </a:pPr>
            <a:fld id="{273BAE12-D270-459D-897B-6833652BB167}" type="slidenum">
              <a:rPr lang="en-US"/>
              <a:pPr>
                <a:spcAft>
                  <a:spcPts val="600"/>
                </a:spcAft>
              </a:pPr>
              <a:t>3</a:t>
            </a:fld>
            <a:endParaRPr lang="en-US"/>
          </a:p>
        </p:txBody>
      </p:sp>
      <p:sp>
        <p:nvSpPr>
          <p:cNvPr id="5" name="Footer Placeholder 4">
            <a:extLst>
              <a:ext uri="{FF2B5EF4-FFF2-40B4-BE49-F238E27FC236}">
                <a16:creationId xmlns:a16="http://schemas.microsoft.com/office/drawing/2014/main" id="{2E62B3A1-045D-7930-368E-8C9501237C8F}"/>
              </a:ext>
            </a:extLst>
          </p:cNvPr>
          <p:cNvSpPr>
            <a:spLocks noGrp="1"/>
          </p:cNvSpPr>
          <p:nvPr>
            <p:ph type="ftr" sz="quarter" idx="11"/>
          </p:nvPr>
        </p:nvSpPr>
        <p:spPr>
          <a:xfrm>
            <a:off x="6314535" y="6356350"/>
            <a:ext cx="4114800" cy="365125"/>
          </a:xfrm>
        </p:spPr>
        <p:txBody>
          <a:bodyPr vert="horz" lIns="91440" tIns="45720" rIns="91440" bIns="45720" rtlCol="0" anchor="ctr">
            <a:normAutofit/>
          </a:bodyPr>
          <a:lstStyle/>
          <a:p>
            <a:pPr algn="ctr">
              <a:spcAft>
                <a:spcPts val="600"/>
              </a:spcAft>
            </a:pPr>
            <a:r>
              <a:rPr lang="en-US" kern="1200" cap="all" spc="150" baseline="0">
                <a:solidFill>
                  <a:schemeClr val="tx2">
                    <a:lumMod val="60000"/>
                    <a:lumOff val="40000"/>
                  </a:schemeClr>
                </a:solidFill>
                <a:latin typeface="+mn-lt"/>
                <a:ea typeface="+mn-ea"/>
                <a:cs typeface="+mn-cs"/>
              </a:rPr>
              <a:t>Maine Library Of Geospatial Information</a:t>
            </a:r>
          </a:p>
        </p:txBody>
      </p:sp>
    </p:spTree>
    <p:extLst>
      <p:ext uri="{BB962C8B-B14F-4D97-AF65-F5344CB8AC3E}">
        <p14:creationId xmlns:p14="http://schemas.microsoft.com/office/powerpoint/2010/main" val="12381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9AD101-BC08-433A-AD99-409B66C2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788242-4E16-4277-AC99-8601B722B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894910-3D56-A8E5-3C3F-374339A43E52}"/>
              </a:ext>
            </a:extLst>
          </p:cNvPr>
          <p:cNvSpPr>
            <a:spLocks noGrp="1"/>
          </p:cNvSpPr>
          <p:nvPr>
            <p:ph type="title"/>
          </p:nvPr>
        </p:nvSpPr>
        <p:spPr>
          <a:xfrm>
            <a:off x="838199" y="727322"/>
            <a:ext cx="5019676" cy="2601661"/>
          </a:xfrm>
        </p:spPr>
        <p:txBody>
          <a:bodyPr anchor="t">
            <a:normAutofit/>
          </a:bodyPr>
          <a:lstStyle/>
          <a:p>
            <a:r>
              <a:rPr lang="en-US" dirty="0"/>
              <a:t>The GeoLibrary Technical Profile</a:t>
            </a:r>
          </a:p>
        </p:txBody>
      </p:sp>
      <p:sp>
        <p:nvSpPr>
          <p:cNvPr id="5" name="Footer Placeholder 4">
            <a:extLst>
              <a:ext uri="{FF2B5EF4-FFF2-40B4-BE49-F238E27FC236}">
                <a16:creationId xmlns:a16="http://schemas.microsoft.com/office/drawing/2014/main" id="{88864325-F970-6E82-40F4-B3EFB1D36B81}"/>
              </a:ext>
            </a:extLst>
          </p:cNvPr>
          <p:cNvSpPr>
            <a:spLocks noGrp="1"/>
          </p:cNvSpPr>
          <p:nvPr>
            <p:ph type="ftr" sz="quarter" idx="11"/>
          </p:nvPr>
        </p:nvSpPr>
        <p:spPr>
          <a:xfrm>
            <a:off x="838200" y="136525"/>
            <a:ext cx="3450659" cy="365125"/>
          </a:xfrm>
        </p:spPr>
        <p:txBody>
          <a:bodyPr>
            <a:normAutofit/>
          </a:bodyPr>
          <a:lstStyle/>
          <a:p>
            <a:pPr>
              <a:spcAft>
                <a:spcPts val="600"/>
              </a:spcAft>
            </a:pPr>
            <a:r>
              <a:rPr lang="en-US"/>
              <a:t>Maine Library Of Geospatial Information</a:t>
            </a:r>
          </a:p>
        </p:txBody>
      </p:sp>
      <p:sp>
        <p:nvSpPr>
          <p:cNvPr id="4" name="Date Placeholder 3">
            <a:extLst>
              <a:ext uri="{FF2B5EF4-FFF2-40B4-BE49-F238E27FC236}">
                <a16:creationId xmlns:a16="http://schemas.microsoft.com/office/drawing/2014/main" id="{5592EF4C-8D7B-95AB-5CD4-30AD65C3637A}"/>
              </a:ext>
            </a:extLst>
          </p:cNvPr>
          <p:cNvSpPr>
            <a:spLocks noGrp="1"/>
          </p:cNvSpPr>
          <p:nvPr>
            <p:ph type="dt" sz="half" idx="10"/>
          </p:nvPr>
        </p:nvSpPr>
        <p:spPr>
          <a:xfrm>
            <a:off x="8427586" y="136525"/>
            <a:ext cx="3133404" cy="365125"/>
          </a:xfrm>
        </p:spPr>
        <p:txBody>
          <a:bodyPr>
            <a:normAutofit/>
          </a:bodyPr>
          <a:lstStyle/>
          <a:p>
            <a:pPr algn="r">
              <a:spcAft>
                <a:spcPts val="600"/>
              </a:spcAft>
            </a:pPr>
            <a:r>
              <a:rPr lang="en-US"/>
              <a:t>05/21/2025</a:t>
            </a:r>
          </a:p>
        </p:txBody>
      </p:sp>
      <p:sp>
        <p:nvSpPr>
          <p:cNvPr id="3" name="Content Placeholder 2">
            <a:extLst>
              <a:ext uri="{FF2B5EF4-FFF2-40B4-BE49-F238E27FC236}">
                <a16:creationId xmlns:a16="http://schemas.microsoft.com/office/drawing/2014/main" id="{2F8EB5C9-F20B-AB87-C9D4-4A655E072CA0}"/>
              </a:ext>
            </a:extLst>
          </p:cNvPr>
          <p:cNvSpPr>
            <a:spLocks noGrp="1"/>
          </p:cNvSpPr>
          <p:nvPr>
            <p:ph idx="1"/>
          </p:nvPr>
        </p:nvSpPr>
        <p:spPr>
          <a:xfrm>
            <a:off x="6107802" y="727322"/>
            <a:ext cx="5453188" cy="2601661"/>
          </a:xfrm>
        </p:spPr>
        <p:txBody>
          <a:bodyPr anchor="t">
            <a:normAutofit/>
          </a:bodyPr>
          <a:lstStyle/>
          <a:p>
            <a:r>
              <a:rPr lang="en-US" sz="2400" dirty="0"/>
              <a:t>Computing and Storage Environment</a:t>
            </a:r>
          </a:p>
          <a:p>
            <a:r>
              <a:rPr lang="en-US" sz="2400" dirty="0"/>
              <a:t>Public Facing Web Site</a:t>
            </a:r>
          </a:p>
          <a:p>
            <a:r>
              <a:rPr lang="en-US" sz="2400" dirty="0"/>
              <a:t>Content Assessment (Card Catalog)</a:t>
            </a:r>
          </a:p>
          <a:p>
            <a:r>
              <a:rPr lang="en-US" sz="2400" dirty="0"/>
              <a:t>Membership (Constant Contact)</a:t>
            </a:r>
          </a:p>
        </p:txBody>
      </p:sp>
      <p:grpSp>
        <p:nvGrpSpPr>
          <p:cNvPr id="17" name="Group 16">
            <a:extLst>
              <a:ext uri="{FF2B5EF4-FFF2-40B4-BE49-F238E27FC236}">
                <a16:creationId xmlns:a16="http://schemas.microsoft.com/office/drawing/2014/main" id="{B850540C-55BC-4586-AAAD-5967338D6D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7" y="3722607"/>
            <a:ext cx="12192000" cy="3135490"/>
            <a:chOff x="4377" y="3722607"/>
            <a:chExt cx="12192000" cy="3135490"/>
          </a:xfrm>
        </p:grpSpPr>
        <p:cxnSp>
          <p:nvCxnSpPr>
            <p:cNvPr id="18" name="Straight Connector 17">
              <a:extLst>
                <a:ext uri="{FF2B5EF4-FFF2-40B4-BE49-F238E27FC236}">
                  <a16:creationId xmlns:a16="http://schemas.microsoft.com/office/drawing/2014/main" id="{06181B1F-A6CF-49DF-82F3-BDD529C6C8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34694" y="5270375"/>
              <a:ext cx="1092629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CDCD8E9-53ED-4B8B-A968-626FB2836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526437" y="2572235"/>
              <a:ext cx="3134747" cy="5436783"/>
            </a:xfrm>
            <a:custGeom>
              <a:avLst/>
              <a:gdLst>
                <a:gd name="connsiteX0" fmla="*/ 1700213 w 3400426"/>
                <a:gd name="connsiteY0" fmla="*/ 5841130 h 5841130"/>
                <a:gd name="connsiteX1" fmla="*/ 0 w 3400426"/>
                <a:gd name="connsiteY1" fmla="*/ 4140917 h 5841130"/>
                <a:gd name="connsiteX2" fmla="*/ 0 w 3400426"/>
                <a:gd name="connsiteY2" fmla="*/ 3536080 h 5841130"/>
                <a:gd name="connsiteX3" fmla="*/ 0 w 3400426"/>
                <a:gd name="connsiteY3" fmla="*/ 3536080 h 5841130"/>
                <a:gd name="connsiteX4" fmla="*/ 0 w 3400426"/>
                <a:gd name="connsiteY4" fmla="*/ 1700213 h 5841130"/>
                <a:gd name="connsiteX5" fmla="*/ 1700213 w 3400426"/>
                <a:gd name="connsiteY5" fmla="*/ 0 h 5841130"/>
                <a:gd name="connsiteX6" fmla="*/ 3400426 w 3400426"/>
                <a:gd name="connsiteY6" fmla="*/ 1700213 h 5841130"/>
                <a:gd name="connsiteX7" fmla="*/ 3400426 w 3400426"/>
                <a:gd name="connsiteY7" fmla="*/ 2305050 h 5841130"/>
                <a:gd name="connsiteX8" fmla="*/ 3400426 w 3400426"/>
                <a:gd name="connsiteY8" fmla="*/ 2305050 h 5841130"/>
                <a:gd name="connsiteX9" fmla="*/ 3400426 w 3400426"/>
                <a:gd name="connsiteY9" fmla="*/ 4140917 h 5841130"/>
                <a:gd name="connsiteX10" fmla="*/ 1700213 w 3400426"/>
                <a:gd name="connsiteY10" fmla="*/ 5841130 h 584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0426" h="5841130">
                  <a:moveTo>
                    <a:pt x="1700213" y="5841130"/>
                  </a:moveTo>
                  <a:cubicBezTo>
                    <a:pt x="761211" y="5841130"/>
                    <a:pt x="0" y="5079919"/>
                    <a:pt x="0" y="4140917"/>
                  </a:cubicBezTo>
                  <a:lnTo>
                    <a:pt x="0" y="3536080"/>
                  </a:lnTo>
                  <a:lnTo>
                    <a:pt x="0" y="3536080"/>
                  </a:lnTo>
                  <a:lnTo>
                    <a:pt x="0" y="1700213"/>
                  </a:lnTo>
                  <a:cubicBezTo>
                    <a:pt x="0" y="761211"/>
                    <a:pt x="761211" y="0"/>
                    <a:pt x="1700213" y="0"/>
                  </a:cubicBezTo>
                  <a:cubicBezTo>
                    <a:pt x="2639215" y="0"/>
                    <a:pt x="3400426" y="761211"/>
                    <a:pt x="3400426" y="1700213"/>
                  </a:cubicBezTo>
                  <a:lnTo>
                    <a:pt x="3400426" y="2305050"/>
                  </a:lnTo>
                  <a:lnTo>
                    <a:pt x="3400426" y="2305050"/>
                  </a:lnTo>
                  <a:lnTo>
                    <a:pt x="3400426" y="4140917"/>
                  </a:lnTo>
                  <a:cubicBezTo>
                    <a:pt x="3400426" y="5079919"/>
                    <a:pt x="2639215" y="5841130"/>
                    <a:pt x="1700213" y="5841130"/>
                  </a:cubicBezTo>
                  <a:close/>
                </a:path>
              </a:pathLst>
            </a:custGeom>
            <a:solidFill>
              <a:srgbClr val="FFFFFF"/>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0" name="Straight Connector 19">
              <a:extLst>
                <a:ext uri="{FF2B5EF4-FFF2-40B4-BE49-F238E27FC236}">
                  <a16:creationId xmlns:a16="http://schemas.microsoft.com/office/drawing/2014/main" id="{647E5578-D768-4FE9-9295-897F2871FB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377" y="3723254"/>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Graphic 13">
              <a:extLst>
                <a:ext uri="{FF2B5EF4-FFF2-40B4-BE49-F238E27FC236}">
                  <a16:creationId xmlns:a16="http://schemas.microsoft.com/office/drawing/2014/main" id="{CE3CB363-3725-460C-A3E4-36DC80792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881325" y="3722607"/>
              <a:ext cx="2681207" cy="3135441"/>
            </a:xfrm>
            <a:custGeom>
              <a:avLst/>
              <a:gdLst>
                <a:gd name="connsiteX0" fmla="*/ 0 w 2010537"/>
                <a:gd name="connsiteY0" fmla="*/ 2351151 h 2351150"/>
                <a:gd name="connsiteX1" fmla="*/ 0 w 2010537"/>
                <a:gd name="connsiteY1" fmla="*/ 0 h 2351150"/>
                <a:gd name="connsiteX2" fmla="*/ 840105 w 2010537"/>
                <a:gd name="connsiteY2" fmla="*/ 0 h 2351150"/>
                <a:gd name="connsiteX3" fmla="*/ 2010537 w 2010537"/>
                <a:gd name="connsiteY3" fmla="*/ 1175576 h 2351150"/>
                <a:gd name="connsiteX4" fmla="*/ 2010537 w 2010537"/>
                <a:gd name="connsiteY4" fmla="*/ 1175576 h 2351150"/>
                <a:gd name="connsiteX5" fmla="*/ 840105 w 2010537"/>
                <a:gd name="connsiteY5" fmla="*/ 2351151 h 2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37" h="2351150">
                  <a:moveTo>
                    <a:pt x="0" y="2351151"/>
                  </a:moveTo>
                  <a:lnTo>
                    <a:pt x="0" y="0"/>
                  </a:lnTo>
                  <a:lnTo>
                    <a:pt x="840105" y="0"/>
                  </a:lnTo>
                  <a:cubicBezTo>
                    <a:pt x="1486567" y="0"/>
                    <a:pt x="2010537" y="526352"/>
                    <a:pt x="2010537" y="1175576"/>
                  </a:cubicBezTo>
                  <a:lnTo>
                    <a:pt x="2010537" y="1175576"/>
                  </a:lnTo>
                  <a:cubicBezTo>
                    <a:pt x="2010537" y="1824800"/>
                    <a:pt x="1486472" y="2351151"/>
                    <a:pt x="840105" y="2351151"/>
                  </a:cubicBezTo>
                </a:path>
              </a:pathLst>
            </a:custGeom>
            <a:noFill/>
            <a:ln w="12700" cap="flat">
              <a:solidFill>
                <a:schemeClr val="accent4"/>
              </a:solidFill>
              <a:prstDash val="solid"/>
              <a:miter/>
            </a:ln>
          </p:spPr>
          <p:txBody>
            <a:bodyPr rtlCol="0" anchor="ctr"/>
            <a:lstStyle/>
            <a:p>
              <a:endParaRPr lang="en-US"/>
            </a:p>
          </p:txBody>
        </p:sp>
        <p:sp>
          <p:nvSpPr>
            <p:cNvPr id="22" name="Graphic 13">
              <a:extLst>
                <a:ext uri="{FF2B5EF4-FFF2-40B4-BE49-F238E27FC236}">
                  <a16:creationId xmlns:a16="http://schemas.microsoft.com/office/drawing/2014/main" id="{F0D713AB-E3CA-4546-A781-F6715BD66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468" y="3722656"/>
              <a:ext cx="2681207" cy="3135441"/>
            </a:xfrm>
            <a:custGeom>
              <a:avLst/>
              <a:gdLst>
                <a:gd name="connsiteX0" fmla="*/ 0 w 2010537"/>
                <a:gd name="connsiteY0" fmla="*/ 2351151 h 2351150"/>
                <a:gd name="connsiteX1" fmla="*/ 0 w 2010537"/>
                <a:gd name="connsiteY1" fmla="*/ 0 h 2351150"/>
                <a:gd name="connsiteX2" fmla="*/ 840105 w 2010537"/>
                <a:gd name="connsiteY2" fmla="*/ 0 h 2351150"/>
                <a:gd name="connsiteX3" fmla="*/ 2010537 w 2010537"/>
                <a:gd name="connsiteY3" fmla="*/ 1175576 h 2351150"/>
                <a:gd name="connsiteX4" fmla="*/ 2010537 w 2010537"/>
                <a:gd name="connsiteY4" fmla="*/ 1175576 h 2351150"/>
                <a:gd name="connsiteX5" fmla="*/ 840105 w 2010537"/>
                <a:gd name="connsiteY5" fmla="*/ 2351151 h 2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37" h="2351150">
                  <a:moveTo>
                    <a:pt x="0" y="2351151"/>
                  </a:moveTo>
                  <a:lnTo>
                    <a:pt x="0" y="0"/>
                  </a:lnTo>
                  <a:lnTo>
                    <a:pt x="840105" y="0"/>
                  </a:lnTo>
                  <a:cubicBezTo>
                    <a:pt x="1486567" y="0"/>
                    <a:pt x="2010537" y="526352"/>
                    <a:pt x="2010537" y="1175576"/>
                  </a:cubicBezTo>
                  <a:lnTo>
                    <a:pt x="2010537" y="1175576"/>
                  </a:lnTo>
                  <a:cubicBezTo>
                    <a:pt x="2010537" y="1824800"/>
                    <a:pt x="1486472" y="2351151"/>
                    <a:pt x="840105" y="2351151"/>
                  </a:cubicBezTo>
                </a:path>
              </a:pathLst>
            </a:custGeom>
            <a:noFill/>
            <a:ln w="12700" cap="flat">
              <a:solidFill>
                <a:schemeClr val="accent4"/>
              </a:solidFill>
              <a:prstDash val="solid"/>
              <a:miter/>
            </a:ln>
          </p:spPr>
          <p:txBody>
            <a:bodyPr rtlCol="0" anchor="ctr"/>
            <a:lstStyle/>
            <a:p>
              <a:endParaRPr lang="en-US"/>
            </a:p>
          </p:txBody>
        </p:sp>
      </p:grpSp>
      <p:pic>
        <p:nvPicPr>
          <p:cNvPr id="8" name="Graphic 7">
            <a:extLst>
              <a:ext uri="{FF2B5EF4-FFF2-40B4-BE49-F238E27FC236}">
                <a16:creationId xmlns:a16="http://schemas.microsoft.com/office/drawing/2014/main" id="{DE5C5A88-59E4-5391-71E1-8C0742D43BE2}"/>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565491" y="3923596"/>
            <a:ext cx="3084622" cy="2734056"/>
          </a:xfrm>
          <a:prstGeom prst="rect">
            <a:avLst/>
          </a:prstGeom>
        </p:spPr>
      </p:pic>
      <p:sp>
        <p:nvSpPr>
          <p:cNvPr id="6" name="Slide Number Placeholder 5">
            <a:extLst>
              <a:ext uri="{FF2B5EF4-FFF2-40B4-BE49-F238E27FC236}">
                <a16:creationId xmlns:a16="http://schemas.microsoft.com/office/drawing/2014/main" id="{FDC15239-FA92-8E68-C576-6265D13F6286}"/>
              </a:ext>
            </a:extLst>
          </p:cNvPr>
          <p:cNvSpPr>
            <a:spLocks noGrp="1"/>
          </p:cNvSpPr>
          <p:nvPr>
            <p:ph type="sldNum" sz="quarter" idx="12"/>
          </p:nvPr>
        </p:nvSpPr>
        <p:spPr>
          <a:xfrm>
            <a:off x="11563467" y="6492872"/>
            <a:ext cx="628533" cy="365125"/>
          </a:xfrm>
        </p:spPr>
        <p:txBody>
          <a:bodyPr>
            <a:normAutofit/>
          </a:bodyPr>
          <a:lstStyle/>
          <a:p>
            <a:pPr>
              <a:spcAft>
                <a:spcPts val="600"/>
              </a:spcAft>
            </a:pPr>
            <a:fld id="{273BAE12-D270-459D-897B-6833652BB167}" type="slidenum">
              <a:rPr lang="en-US" smtClean="0"/>
              <a:pPr>
                <a:spcAft>
                  <a:spcPts val="600"/>
                </a:spcAft>
              </a:pPr>
              <a:t>4</a:t>
            </a:fld>
            <a:endParaRPr lang="en-US"/>
          </a:p>
        </p:txBody>
      </p:sp>
    </p:spTree>
    <p:extLst>
      <p:ext uri="{BB962C8B-B14F-4D97-AF65-F5344CB8AC3E}">
        <p14:creationId xmlns:p14="http://schemas.microsoft.com/office/powerpoint/2010/main" val="112413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41" name="Straight Connector 40">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4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48" name="Rectangle 47">
            <a:extLst>
              <a:ext uri="{FF2B5EF4-FFF2-40B4-BE49-F238E27FC236}">
                <a16:creationId xmlns:a16="http://schemas.microsoft.com/office/drawing/2014/main" id="{51B63EEE-B5E3-42ED-90DF-2948123C7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 y="4738"/>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00DC7BE8-B819-4865-ACAD-6EE9C972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E6C9AB00-EF0D-4621-BAA6-149A927DC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0"/>
            <a:ext cx="12192000" cy="6857912"/>
            <a:chOff x="572" y="0"/>
            <a:chExt cx="12192000" cy="6857912"/>
          </a:xfrm>
        </p:grpSpPr>
        <p:cxnSp>
          <p:nvCxnSpPr>
            <p:cNvPr id="53" name="Straight Connector 52">
              <a:extLst>
                <a:ext uri="{FF2B5EF4-FFF2-40B4-BE49-F238E27FC236}">
                  <a16:creationId xmlns:a16="http://schemas.microsoft.com/office/drawing/2014/main" id="{FE717950-671C-4648-A67E-18875C669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flipV="1">
              <a:off x="6091410" y="574154"/>
              <a:ext cx="4590" cy="569388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C51BECCE-7ED9-446D-A97D-57E8FF75906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 y="0"/>
              <a:ext cx="12192000" cy="6857912"/>
              <a:chOff x="572" y="0"/>
              <a:chExt cx="12192000" cy="6857912"/>
            </a:xfrm>
          </p:grpSpPr>
          <p:cxnSp>
            <p:nvCxnSpPr>
              <p:cNvPr id="55" name="Straight Connector 54">
                <a:extLst>
                  <a:ext uri="{FF2B5EF4-FFF2-40B4-BE49-F238E27FC236}">
                    <a16:creationId xmlns:a16="http://schemas.microsoft.com/office/drawing/2014/main" id="{D0D499E1-048B-4EBD-A2B9-C31EC76B8D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DE6FD2-F740-4F21-BDDD-5503189E1B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1F892CE-3849-449F-BDAC-6721134588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299FA2-8995-44B7-B0A0-05C208AD60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5847CEE-CDE4-D2E5-BE77-ED066AE2D63C}"/>
              </a:ext>
            </a:extLst>
          </p:cNvPr>
          <p:cNvSpPr>
            <a:spLocks noGrp="1"/>
          </p:cNvSpPr>
          <p:nvPr>
            <p:ph type="title"/>
          </p:nvPr>
        </p:nvSpPr>
        <p:spPr>
          <a:xfrm>
            <a:off x="946151" y="1289050"/>
            <a:ext cx="4668835" cy="2538535"/>
          </a:xfrm>
        </p:spPr>
        <p:txBody>
          <a:bodyPr vert="horz" lIns="91440" tIns="45720" rIns="91440" bIns="45720" rtlCol="0" anchor="b">
            <a:normAutofit/>
          </a:bodyPr>
          <a:lstStyle/>
          <a:p>
            <a:r>
              <a:rPr lang="en-US" sz="5200"/>
              <a:t>Computing and Storage Environment</a:t>
            </a:r>
          </a:p>
        </p:txBody>
      </p:sp>
      <p:sp>
        <p:nvSpPr>
          <p:cNvPr id="3" name="Content Placeholder 2">
            <a:extLst>
              <a:ext uri="{FF2B5EF4-FFF2-40B4-BE49-F238E27FC236}">
                <a16:creationId xmlns:a16="http://schemas.microsoft.com/office/drawing/2014/main" id="{86CC2379-B63C-F0FD-88FC-A815D455E240}"/>
              </a:ext>
            </a:extLst>
          </p:cNvPr>
          <p:cNvSpPr>
            <a:spLocks noGrp="1"/>
          </p:cNvSpPr>
          <p:nvPr>
            <p:ph idx="1"/>
          </p:nvPr>
        </p:nvSpPr>
        <p:spPr>
          <a:xfrm>
            <a:off x="762005" y="3905250"/>
            <a:ext cx="4852981" cy="2125431"/>
          </a:xfrm>
        </p:spPr>
        <p:txBody>
          <a:bodyPr vert="horz" lIns="91440" tIns="45720" rIns="91440" bIns="45720" rtlCol="0">
            <a:normAutofit lnSpcReduction="10000"/>
          </a:bodyPr>
          <a:lstStyle/>
          <a:p>
            <a:pPr marL="0" indent="0">
              <a:buNone/>
            </a:pPr>
            <a:r>
              <a:rPr lang="en-US" sz="2000" dirty="0"/>
              <a:t>ESRI is the software we use for desktop work and distribution/dissemination of working data sets.</a:t>
            </a:r>
          </a:p>
          <a:p>
            <a:pPr marL="0" indent="0">
              <a:buNone/>
            </a:pPr>
            <a:r>
              <a:rPr lang="en-US" sz="2000" dirty="0"/>
              <a:t>We can use the system at several junctures to filter data sets for publication.</a:t>
            </a:r>
          </a:p>
          <a:p>
            <a:pPr marL="0" indent="0">
              <a:buNone/>
            </a:pPr>
            <a:endParaRPr lang="en-US" sz="2000" dirty="0"/>
          </a:p>
          <a:p>
            <a:pPr marL="0" indent="0">
              <a:buNone/>
            </a:pPr>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18C8D764-110C-56B7-4CE6-7FC2D171686F}"/>
              </a:ext>
            </a:extLst>
          </p:cNvPr>
          <p:cNvSpPr>
            <a:spLocks noGrp="1"/>
          </p:cNvSpPr>
          <p:nvPr>
            <p:ph type="dt" sz="half" idx="10"/>
          </p:nvPr>
        </p:nvSpPr>
        <p:spPr>
          <a:xfrm>
            <a:off x="838200" y="136525"/>
            <a:ext cx="2743200" cy="365125"/>
          </a:xfrm>
        </p:spPr>
        <p:txBody>
          <a:bodyPr vert="horz" lIns="91440" tIns="45720" rIns="91440" bIns="45720" rtlCol="0" anchor="ctr">
            <a:normAutofit/>
          </a:bodyPr>
          <a:lstStyle/>
          <a:p>
            <a:pPr>
              <a:spcAft>
                <a:spcPts val="600"/>
              </a:spcAft>
            </a:pPr>
            <a:r>
              <a:rPr lang="en-US"/>
              <a:t>05/21/2025</a:t>
            </a:r>
          </a:p>
        </p:txBody>
      </p:sp>
      <p:pic>
        <p:nvPicPr>
          <p:cNvPr id="10" name="Picture 9" descr="Diagram&#10;&#10;AI-generated content may be incorrect.">
            <a:extLst>
              <a:ext uri="{FF2B5EF4-FFF2-40B4-BE49-F238E27FC236}">
                <a16:creationId xmlns:a16="http://schemas.microsoft.com/office/drawing/2014/main" id="{4A6F29EA-DF18-C827-35EB-AEC49E813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970" y="836596"/>
            <a:ext cx="3953530" cy="5117839"/>
          </a:xfrm>
          <a:prstGeom prst="rect">
            <a:avLst/>
          </a:prstGeom>
        </p:spPr>
      </p:pic>
      <p:sp>
        <p:nvSpPr>
          <p:cNvPr id="6" name="Slide Number Placeholder 5">
            <a:extLst>
              <a:ext uri="{FF2B5EF4-FFF2-40B4-BE49-F238E27FC236}">
                <a16:creationId xmlns:a16="http://schemas.microsoft.com/office/drawing/2014/main" id="{A9CF12AC-9453-5739-750E-C8D3A865992E}"/>
              </a:ext>
            </a:extLst>
          </p:cNvPr>
          <p:cNvSpPr>
            <a:spLocks noGrp="1"/>
          </p:cNvSpPr>
          <p:nvPr>
            <p:ph type="sldNum" sz="quarter" idx="12"/>
          </p:nvPr>
        </p:nvSpPr>
        <p:spPr>
          <a:xfrm>
            <a:off x="11563467" y="3246434"/>
            <a:ext cx="628533" cy="365125"/>
          </a:xfrm>
        </p:spPr>
        <p:txBody>
          <a:bodyPr vert="horz" lIns="91440" tIns="45720" rIns="91440" bIns="45720" rtlCol="0" anchor="ctr">
            <a:normAutofit/>
          </a:bodyPr>
          <a:lstStyle/>
          <a:p>
            <a:pPr>
              <a:spcAft>
                <a:spcPts val="600"/>
              </a:spcAft>
            </a:pPr>
            <a:fld id="{273BAE12-D270-459D-897B-6833652BB167}" type="slidenum">
              <a:rPr lang="en-US" smtClean="0"/>
              <a:pPr>
                <a:spcAft>
                  <a:spcPts val="600"/>
                </a:spcAft>
              </a:pPr>
              <a:t>5</a:t>
            </a:fld>
            <a:endParaRPr lang="en-US"/>
          </a:p>
        </p:txBody>
      </p:sp>
      <p:sp>
        <p:nvSpPr>
          <p:cNvPr id="5" name="Footer Placeholder 4">
            <a:extLst>
              <a:ext uri="{FF2B5EF4-FFF2-40B4-BE49-F238E27FC236}">
                <a16:creationId xmlns:a16="http://schemas.microsoft.com/office/drawing/2014/main" id="{3F7FBB2B-F9CB-68D3-315F-F83D0B55E971}"/>
              </a:ext>
            </a:extLst>
          </p:cNvPr>
          <p:cNvSpPr>
            <a:spLocks noGrp="1"/>
          </p:cNvSpPr>
          <p:nvPr>
            <p:ph type="ftr" sz="quarter" idx="11"/>
          </p:nvPr>
        </p:nvSpPr>
        <p:spPr>
          <a:xfrm>
            <a:off x="838200" y="6356350"/>
            <a:ext cx="4114800" cy="365125"/>
          </a:xfrm>
        </p:spPr>
        <p:txBody>
          <a:bodyPr vert="horz" lIns="91440" tIns="45720" rIns="91440" bIns="45720" rtlCol="0" anchor="ctr">
            <a:normAutofit/>
          </a:bodyPr>
          <a:lstStyle/>
          <a:p>
            <a:pPr>
              <a:spcAft>
                <a:spcPts val="600"/>
              </a:spcAft>
            </a:pPr>
            <a:r>
              <a:rPr lang="en-US" kern="1200" cap="all" spc="150" baseline="0">
                <a:solidFill>
                  <a:schemeClr val="tx2">
                    <a:lumMod val="60000"/>
                    <a:lumOff val="40000"/>
                  </a:schemeClr>
                </a:solidFill>
                <a:latin typeface="+mn-lt"/>
                <a:ea typeface="+mn-ea"/>
                <a:cs typeface="+mn-cs"/>
              </a:rPr>
              <a:t>Maine Library Of Geospatial Information</a:t>
            </a:r>
          </a:p>
        </p:txBody>
      </p:sp>
    </p:spTree>
    <p:extLst>
      <p:ext uri="{BB962C8B-B14F-4D97-AF65-F5344CB8AC3E}">
        <p14:creationId xmlns:p14="http://schemas.microsoft.com/office/powerpoint/2010/main" val="93986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5" name="Straight Connector 14">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20"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2" name="Rectangle 21">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7" name="Content Placeholder 6">
            <a:extLst>
              <a:ext uri="{FF2B5EF4-FFF2-40B4-BE49-F238E27FC236}">
                <a16:creationId xmlns:a16="http://schemas.microsoft.com/office/drawing/2014/main" id="{4D091721-C2B8-FD43-9056-5630752F66D4}"/>
              </a:ext>
            </a:extLst>
          </p:cNvPr>
          <p:cNvPicPr>
            <a:picLocks noGrp="1" noChangeAspect="1"/>
          </p:cNvPicPr>
          <p:nvPr>
            <p:ph idx="1"/>
          </p:nvPr>
        </p:nvPicPr>
        <p:blipFill>
          <a:blip r:embed="rId2">
            <a:alphaModFix/>
          </a:blip>
          <a:srcRect t="13077" b="4203"/>
          <a:stretch>
            <a:fill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94A41-0D0D-436C-1ACC-3C872C1EEC5A}"/>
              </a:ext>
            </a:extLst>
          </p:cNvPr>
          <p:cNvSpPr>
            <a:spLocks noGrp="1"/>
          </p:cNvSpPr>
          <p:nvPr>
            <p:ph type="title"/>
          </p:nvPr>
        </p:nvSpPr>
        <p:spPr>
          <a:xfrm>
            <a:off x="777240" y="3688205"/>
            <a:ext cx="8731683" cy="1160465"/>
          </a:xfrm>
        </p:spPr>
        <p:txBody>
          <a:bodyPr vert="horz" lIns="91440" tIns="45720" rIns="91440" bIns="45720" rtlCol="0" anchor="b">
            <a:normAutofit/>
          </a:bodyPr>
          <a:lstStyle/>
          <a:p>
            <a:r>
              <a:rPr lang="en-US" sz="5200" dirty="0">
                <a:solidFill>
                  <a:srgbClr val="FFFFFF"/>
                </a:solidFill>
              </a:rPr>
              <a:t>The Card Catalog  - Josh Davis</a:t>
            </a:r>
          </a:p>
        </p:txBody>
      </p:sp>
      <p:sp>
        <p:nvSpPr>
          <p:cNvPr id="4" name="Date Placeholder 3">
            <a:extLst>
              <a:ext uri="{FF2B5EF4-FFF2-40B4-BE49-F238E27FC236}">
                <a16:creationId xmlns:a16="http://schemas.microsoft.com/office/drawing/2014/main" id="{4165EA02-0CE9-D200-2D4C-40FDF2E2D3AE}"/>
              </a:ext>
            </a:extLst>
          </p:cNvPr>
          <p:cNvSpPr>
            <a:spLocks noGrp="1"/>
          </p:cNvSpPr>
          <p:nvPr>
            <p:ph type="dt" sz="half" idx="10"/>
          </p:nvPr>
        </p:nvSpPr>
        <p:spPr>
          <a:xfrm>
            <a:off x="838200" y="136525"/>
            <a:ext cx="2743200" cy="365125"/>
          </a:xfrm>
        </p:spPr>
        <p:txBody>
          <a:bodyPr vert="horz" lIns="91440" tIns="45720" rIns="91440" bIns="45720" rtlCol="0" anchor="ctr">
            <a:normAutofit/>
          </a:bodyPr>
          <a:lstStyle/>
          <a:p>
            <a:pPr>
              <a:spcAft>
                <a:spcPts val="600"/>
              </a:spcAft>
            </a:pPr>
            <a:r>
              <a:rPr lang="en-US">
                <a:solidFill>
                  <a:srgbClr val="FFFFFF"/>
                </a:solidFill>
              </a:rPr>
              <a:t>05/21/2025</a:t>
            </a:r>
          </a:p>
        </p:txBody>
      </p:sp>
      <p:sp>
        <p:nvSpPr>
          <p:cNvPr id="6" name="Slide Number Placeholder 5">
            <a:extLst>
              <a:ext uri="{FF2B5EF4-FFF2-40B4-BE49-F238E27FC236}">
                <a16:creationId xmlns:a16="http://schemas.microsoft.com/office/drawing/2014/main" id="{E9E02BBF-9833-72A1-FF64-97E5CE7D21F3}"/>
              </a:ext>
            </a:extLst>
          </p:cNvPr>
          <p:cNvSpPr>
            <a:spLocks noGrp="1"/>
          </p:cNvSpPr>
          <p:nvPr>
            <p:ph type="sldNum" sz="quarter" idx="12"/>
          </p:nvPr>
        </p:nvSpPr>
        <p:spPr>
          <a:xfrm>
            <a:off x="11563467" y="3246434"/>
            <a:ext cx="628533" cy="365125"/>
          </a:xfrm>
        </p:spPr>
        <p:txBody>
          <a:bodyPr vert="horz" lIns="91440" tIns="45720" rIns="91440" bIns="45720" rtlCol="0" anchor="ctr">
            <a:normAutofit/>
          </a:bodyPr>
          <a:lstStyle/>
          <a:p>
            <a:pPr>
              <a:spcAft>
                <a:spcPts val="600"/>
              </a:spcAft>
            </a:pPr>
            <a:fld id="{273BAE12-D270-459D-897B-6833652BB167}" type="slidenum">
              <a:rPr lang="en-US">
                <a:solidFill>
                  <a:srgbClr val="FFFFFF"/>
                </a:solidFill>
              </a:rPr>
              <a:pPr>
                <a:spcAft>
                  <a:spcPts val="600"/>
                </a:spcAft>
              </a:pPr>
              <a:t>6</a:t>
            </a:fld>
            <a:endParaRPr lang="en-US">
              <a:solidFill>
                <a:srgbClr val="FFFFFF"/>
              </a:solidFill>
            </a:endParaRPr>
          </a:p>
        </p:txBody>
      </p:sp>
      <p:sp>
        <p:nvSpPr>
          <p:cNvPr id="5" name="Footer Placeholder 4">
            <a:extLst>
              <a:ext uri="{FF2B5EF4-FFF2-40B4-BE49-F238E27FC236}">
                <a16:creationId xmlns:a16="http://schemas.microsoft.com/office/drawing/2014/main" id="{36792387-0FA9-FA2B-1B5F-F5BE2C218C4C}"/>
              </a:ext>
            </a:extLst>
          </p:cNvPr>
          <p:cNvSpPr>
            <a:spLocks noGrp="1"/>
          </p:cNvSpPr>
          <p:nvPr>
            <p:ph type="ftr" sz="quarter" idx="11"/>
          </p:nvPr>
        </p:nvSpPr>
        <p:spPr>
          <a:xfrm>
            <a:off x="838200" y="6356350"/>
            <a:ext cx="4114800" cy="365125"/>
          </a:xfrm>
        </p:spPr>
        <p:txBody>
          <a:bodyPr vert="horz" lIns="91440" tIns="45720" rIns="91440" bIns="45720" rtlCol="0" anchor="ctr">
            <a:normAutofit/>
          </a:bodyPr>
          <a:lstStyle/>
          <a:p>
            <a:pPr>
              <a:spcAft>
                <a:spcPts val="600"/>
              </a:spcAft>
            </a:pPr>
            <a:r>
              <a:rPr lang="en-US" kern="1200" cap="all" spc="150" baseline="0">
                <a:solidFill>
                  <a:srgbClr val="FFFFFF"/>
                </a:solidFill>
                <a:latin typeface="+mn-lt"/>
                <a:ea typeface="+mn-ea"/>
                <a:cs typeface="+mn-cs"/>
              </a:rPr>
              <a:t>Maine Library Of Geospatial Information</a:t>
            </a:r>
          </a:p>
        </p:txBody>
      </p:sp>
    </p:spTree>
    <p:extLst>
      <p:ext uri="{BB962C8B-B14F-4D97-AF65-F5344CB8AC3E}">
        <p14:creationId xmlns:p14="http://schemas.microsoft.com/office/powerpoint/2010/main" val="202079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D9A2-1F47-63C9-1828-420AA2AC2A5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7D2DD85D-8119-59A0-55E3-9A40359CCECB}"/>
              </a:ext>
            </a:extLst>
          </p:cNvPr>
          <p:cNvPicPr>
            <a:picLocks noGrp="1" noChangeAspect="1"/>
          </p:cNvPicPr>
          <p:nvPr>
            <p:ph idx="1"/>
          </p:nvPr>
        </p:nvPicPr>
        <p:blipFill>
          <a:blip r:embed="rId2"/>
          <a:stretch>
            <a:fillRect/>
          </a:stretch>
        </p:blipFill>
        <p:spPr>
          <a:xfrm>
            <a:off x="838200" y="2127598"/>
            <a:ext cx="3495238" cy="2809524"/>
          </a:xfrm>
          <a:prstGeom prst="rect">
            <a:avLst/>
          </a:prstGeom>
        </p:spPr>
      </p:pic>
      <p:sp>
        <p:nvSpPr>
          <p:cNvPr id="4" name="Date Placeholder 3">
            <a:extLst>
              <a:ext uri="{FF2B5EF4-FFF2-40B4-BE49-F238E27FC236}">
                <a16:creationId xmlns:a16="http://schemas.microsoft.com/office/drawing/2014/main" id="{34A08CFF-E8CC-30D1-D571-3908C7A33827}"/>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5C6BEF86-63C3-3FF1-F9C6-2640BD965964}"/>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51522CA8-85BC-E0FB-0BA1-9EEA6940658A}"/>
              </a:ext>
            </a:extLst>
          </p:cNvPr>
          <p:cNvSpPr>
            <a:spLocks noGrp="1"/>
          </p:cNvSpPr>
          <p:nvPr>
            <p:ph type="sldNum" sz="quarter" idx="12"/>
          </p:nvPr>
        </p:nvSpPr>
        <p:spPr/>
        <p:txBody>
          <a:bodyPr/>
          <a:lstStyle/>
          <a:p>
            <a:fld id="{273BAE12-D270-459D-897B-6833652BB167}" type="slidenum">
              <a:rPr lang="en-US" smtClean="0"/>
              <a:t>7</a:t>
            </a:fld>
            <a:endParaRPr lang="en-US"/>
          </a:p>
        </p:txBody>
      </p:sp>
      <p:sp>
        <p:nvSpPr>
          <p:cNvPr id="10" name="Arrow: Bent-Up 9">
            <a:extLst>
              <a:ext uri="{FF2B5EF4-FFF2-40B4-BE49-F238E27FC236}">
                <a16:creationId xmlns:a16="http://schemas.microsoft.com/office/drawing/2014/main" id="{90CFFDB2-EF5C-EF16-59CA-DC037C14D873}"/>
              </a:ext>
            </a:extLst>
          </p:cNvPr>
          <p:cNvSpPr/>
          <p:nvPr/>
        </p:nvSpPr>
        <p:spPr>
          <a:xfrm rot="5400000">
            <a:off x="2464847" y="3674699"/>
            <a:ext cx="1415140" cy="3275064"/>
          </a:xfrm>
          <a:prstGeom prst="bentUpArrow">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18CA47CE-0D0F-B69B-02C9-C347605E5C90}"/>
              </a:ext>
            </a:extLst>
          </p:cNvPr>
          <p:cNvSpPr txBox="1"/>
          <p:nvPr/>
        </p:nvSpPr>
        <p:spPr>
          <a:xfrm>
            <a:off x="1691499" y="5462070"/>
            <a:ext cx="2873544" cy="369332"/>
          </a:xfrm>
          <a:prstGeom prst="rect">
            <a:avLst/>
          </a:prstGeom>
          <a:noFill/>
        </p:spPr>
        <p:txBody>
          <a:bodyPr wrap="none" rtlCol="0">
            <a:spAutoFit/>
          </a:bodyPr>
          <a:lstStyle/>
          <a:p>
            <a:r>
              <a:rPr lang="en-US" dirty="0"/>
              <a:t>Queries from ESRI system</a:t>
            </a:r>
          </a:p>
        </p:txBody>
      </p:sp>
      <p:pic>
        <p:nvPicPr>
          <p:cNvPr id="12" name="Picture 11">
            <a:extLst>
              <a:ext uri="{FF2B5EF4-FFF2-40B4-BE49-F238E27FC236}">
                <a16:creationId xmlns:a16="http://schemas.microsoft.com/office/drawing/2014/main" id="{3750AF9A-0F10-7B97-42C9-ED599896D9F4}"/>
              </a:ext>
            </a:extLst>
          </p:cNvPr>
          <p:cNvPicPr>
            <a:picLocks noChangeAspect="1"/>
          </p:cNvPicPr>
          <p:nvPr/>
        </p:nvPicPr>
        <p:blipFill>
          <a:blip r:embed="rId3"/>
          <a:stretch>
            <a:fillRect/>
          </a:stretch>
        </p:blipFill>
        <p:spPr>
          <a:xfrm>
            <a:off x="4809949" y="679534"/>
            <a:ext cx="6470955" cy="5298480"/>
          </a:xfrm>
          <a:prstGeom prst="rect">
            <a:avLst/>
          </a:prstGeom>
        </p:spPr>
      </p:pic>
      <p:sp>
        <p:nvSpPr>
          <p:cNvPr id="17" name="Freeform: Shape 16">
            <a:extLst>
              <a:ext uri="{FF2B5EF4-FFF2-40B4-BE49-F238E27FC236}">
                <a16:creationId xmlns:a16="http://schemas.microsoft.com/office/drawing/2014/main" id="{345F2434-095A-35B3-60F3-FA362D3968DB}"/>
              </a:ext>
            </a:extLst>
          </p:cNvPr>
          <p:cNvSpPr/>
          <p:nvPr/>
        </p:nvSpPr>
        <p:spPr>
          <a:xfrm>
            <a:off x="8700560" y="2469008"/>
            <a:ext cx="2058257" cy="876747"/>
          </a:xfrm>
          <a:custGeom>
            <a:avLst/>
            <a:gdLst>
              <a:gd name="connsiteX0" fmla="*/ 0 w 4591513"/>
              <a:gd name="connsiteY0" fmla="*/ 0 h 862823"/>
              <a:gd name="connsiteX1" fmla="*/ 4591513 w 4591513"/>
              <a:gd name="connsiteY1" fmla="*/ 0 h 862823"/>
              <a:gd name="connsiteX2" fmla="*/ 4591513 w 4591513"/>
              <a:gd name="connsiteY2" fmla="*/ 862823 h 862823"/>
              <a:gd name="connsiteX3" fmla="*/ 0 w 4591513"/>
              <a:gd name="connsiteY3" fmla="*/ 862823 h 862823"/>
              <a:gd name="connsiteX4" fmla="*/ 0 w 4591513"/>
              <a:gd name="connsiteY4" fmla="*/ 0 h 86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513" h="862823">
                <a:moveTo>
                  <a:pt x="0" y="0"/>
                </a:moveTo>
                <a:lnTo>
                  <a:pt x="4591513" y="0"/>
                </a:lnTo>
                <a:lnTo>
                  <a:pt x="4591513" y="862823"/>
                </a:lnTo>
                <a:lnTo>
                  <a:pt x="0" y="862823"/>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dirty="0"/>
              <a:t>Content Management</a:t>
            </a:r>
          </a:p>
        </p:txBody>
      </p:sp>
      <p:sp>
        <p:nvSpPr>
          <p:cNvPr id="20" name="Freeform: Shape 19">
            <a:extLst>
              <a:ext uri="{FF2B5EF4-FFF2-40B4-BE49-F238E27FC236}">
                <a16:creationId xmlns:a16="http://schemas.microsoft.com/office/drawing/2014/main" id="{AF56AC30-EF67-B8FF-42A2-11FEB40F0CDD}"/>
              </a:ext>
            </a:extLst>
          </p:cNvPr>
          <p:cNvSpPr/>
          <p:nvPr/>
        </p:nvSpPr>
        <p:spPr>
          <a:xfrm>
            <a:off x="7330529" y="3512245"/>
            <a:ext cx="2193224" cy="811555"/>
          </a:xfrm>
          <a:custGeom>
            <a:avLst/>
            <a:gdLst>
              <a:gd name="connsiteX0" fmla="*/ 0 w 4591513"/>
              <a:gd name="connsiteY0" fmla="*/ 0 h 862823"/>
              <a:gd name="connsiteX1" fmla="*/ 4591513 w 4591513"/>
              <a:gd name="connsiteY1" fmla="*/ 0 h 862823"/>
              <a:gd name="connsiteX2" fmla="*/ 4591513 w 4591513"/>
              <a:gd name="connsiteY2" fmla="*/ 862823 h 862823"/>
              <a:gd name="connsiteX3" fmla="*/ 0 w 4591513"/>
              <a:gd name="connsiteY3" fmla="*/ 862823 h 862823"/>
              <a:gd name="connsiteX4" fmla="*/ 0 w 4591513"/>
              <a:gd name="connsiteY4" fmla="*/ 0 h 86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513" h="862823">
                <a:moveTo>
                  <a:pt x="0" y="0"/>
                </a:moveTo>
                <a:lnTo>
                  <a:pt x="4591513" y="0"/>
                </a:lnTo>
                <a:lnTo>
                  <a:pt x="4591513" y="862823"/>
                </a:lnTo>
                <a:lnTo>
                  <a:pt x="0" y="862823"/>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dirty="0"/>
              <a:t>Data  &amp; Metadata</a:t>
            </a:r>
          </a:p>
        </p:txBody>
      </p:sp>
      <p:sp>
        <p:nvSpPr>
          <p:cNvPr id="23" name="Freeform: Shape 22">
            <a:extLst>
              <a:ext uri="{FF2B5EF4-FFF2-40B4-BE49-F238E27FC236}">
                <a16:creationId xmlns:a16="http://schemas.microsoft.com/office/drawing/2014/main" id="{2EA086F4-DDB4-DEC9-A78E-63D62D0D49D8}"/>
              </a:ext>
            </a:extLst>
          </p:cNvPr>
          <p:cNvSpPr/>
          <p:nvPr/>
        </p:nvSpPr>
        <p:spPr>
          <a:xfrm>
            <a:off x="8011709" y="3103889"/>
            <a:ext cx="1988555" cy="705366"/>
          </a:xfrm>
          <a:custGeom>
            <a:avLst/>
            <a:gdLst>
              <a:gd name="connsiteX0" fmla="*/ 0 w 4591513"/>
              <a:gd name="connsiteY0" fmla="*/ 0 h 862823"/>
              <a:gd name="connsiteX1" fmla="*/ 4591513 w 4591513"/>
              <a:gd name="connsiteY1" fmla="*/ 0 h 862823"/>
              <a:gd name="connsiteX2" fmla="*/ 4591513 w 4591513"/>
              <a:gd name="connsiteY2" fmla="*/ 862823 h 862823"/>
              <a:gd name="connsiteX3" fmla="*/ 0 w 4591513"/>
              <a:gd name="connsiteY3" fmla="*/ 862823 h 862823"/>
              <a:gd name="connsiteX4" fmla="*/ 0 w 4591513"/>
              <a:gd name="connsiteY4" fmla="*/ 0 h 86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513" h="862823">
                <a:moveTo>
                  <a:pt x="0" y="0"/>
                </a:moveTo>
                <a:lnTo>
                  <a:pt x="4591513" y="0"/>
                </a:lnTo>
                <a:lnTo>
                  <a:pt x="4591513" y="862823"/>
                </a:lnTo>
                <a:lnTo>
                  <a:pt x="0" y="862823"/>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sz="1700" b="1" kern="1200" dirty="0"/>
              <a:t>Quality Control</a:t>
            </a:r>
          </a:p>
        </p:txBody>
      </p:sp>
      <p:sp>
        <p:nvSpPr>
          <p:cNvPr id="26" name="Freeform: Shape 25">
            <a:extLst>
              <a:ext uri="{FF2B5EF4-FFF2-40B4-BE49-F238E27FC236}">
                <a16:creationId xmlns:a16="http://schemas.microsoft.com/office/drawing/2014/main" id="{9236BA1A-99BF-7ED0-5832-4D4987C1BFF2}"/>
              </a:ext>
            </a:extLst>
          </p:cNvPr>
          <p:cNvSpPr/>
          <p:nvPr/>
        </p:nvSpPr>
        <p:spPr>
          <a:xfrm>
            <a:off x="6096000" y="3896131"/>
            <a:ext cx="2294693" cy="811555"/>
          </a:xfrm>
          <a:custGeom>
            <a:avLst/>
            <a:gdLst>
              <a:gd name="connsiteX0" fmla="*/ 0 w 4591513"/>
              <a:gd name="connsiteY0" fmla="*/ 0 h 862823"/>
              <a:gd name="connsiteX1" fmla="*/ 4591513 w 4591513"/>
              <a:gd name="connsiteY1" fmla="*/ 0 h 862823"/>
              <a:gd name="connsiteX2" fmla="*/ 4591513 w 4591513"/>
              <a:gd name="connsiteY2" fmla="*/ 862823 h 862823"/>
              <a:gd name="connsiteX3" fmla="*/ 0 w 4591513"/>
              <a:gd name="connsiteY3" fmla="*/ 862823 h 862823"/>
              <a:gd name="connsiteX4" fmla="*/ 0 w 4591513"/>
              <a:gd name="connsiteY4" fmla="*/ 0 h 86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513" h="862823">
                <a:moveTo>
                  <a:pt x="0" y="0"/>
                </a:moveTo>
                <a:lnTo>
                  <a:pt x="4591513" y="0"/>
                </a:lnTo>
                <a:lnTo>
                  <a:pt x="4591513" y="862823"/>
                </a:lnTo>
                <a:lnTo>
                  <a:pt x="0" y="862823"/>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315" tIns="91315" rIns="91315" bIns="91315" numCol="1" spcCol="1270" anchor="ctr" anchorCtr="0">
            <a:noAutofit/>
          </a:bodyPr>
          <a:lstStyle/>
          <a:p>
            <a:pPr marL="0" lvl="0" indent="0" algn="l" defTabSz="755650">
              <a:lnSpc>
                <a:spcPct val="100000"/>
              </a:lnSpc>
              <a:spcBef>
                <a:spcPct val="0"/>
              </a:spcBef>
              <a:spcAft>
                <a:spcPct val="35000"/>
              </a:spcAft>
              <a:buNone/>
            </a:pPr>
            <a:r>
              <a:rPr lang="en-US" b="1" kern="1200" dirty="0"/>
              <a:t>Inventory</a:t>
            </a:r>
          </a:p>
        </p:txBody>
      </p:sp>
      <p:sp>
        <p:nvSpPr>
          <p:cNvPr id="27" name="TextBox 26">
            <a:extLst>
              <a:ext uri="{FF2B5EF4-FFF2-40B4-BE49-F238E27FC236}">
                <a16:creationId xmlns:a16="http://schemas.microsoft.com/office/drawing/2014/main" id="{4F2BADB4-99FC-0D45-91A4-04988F265BF1}"/>
              </a:ext>
            </a:extLst>
          </p:cNvPr>
          <p:cNvSpPr txBox="1"/>
          <p:nvPr/>
        </p:nvSpPr>
        <p:spPr>
          <a:xfrm>
            <a:off x="9074554" y="2210771"/>
            <a:ext cx="1510350" cy="338554"/>
          </a:xfrm>
          <a:prstGeom prst="rect">
            <a:avLst/>
          </a:prstGeom>
          <a:noFill/>
        </p:spPr>
        <p:txBody>
          <a:bodyPr wrap="none" rtlCol="0">
            <a:spAutoFit/>
          </a:bodyPr>
          <a:lstStyle/>
          <a:p>
            <a:r>
              <a:rPr lang="en-US" sz="1600" b="1" dirty="0"/>
              <a:t>User Services</a:t>
            </a:r>
          </a:p>
        </p:txBody>
      </p:sp>
    </p:spTree>
    <p:extLst>
      <p:ext uri="{BB962C8B-B14F-4D97-AF65-F5344CB8AC3E}">
        <p14:creationId xmlns:p14="http://schemas.microsoft.com/office/powerpoint/2010/main" val="225587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10;&#10;AI-generated content may be incorrect.">
            <a:extLst>
              <a:ext uri="{FF2B5EF4-FFF2-40B4-BE49-F238E27FC236}">
                <a16:creationId xmlns:a16="http://schemas.microsoft.com/office/drawing/2014/main" id="{C2C022E7-AC22-0FD0-A8E4-4898AD5ADECD}"/>
              </a:ext>
            </a:extLst>
          </p:cNvPr>
          <p:cNvPicPr>
            <a:picLocks noGrp="1" noChangeAspect="1"/>
          </p:cNvPicPr>
          <p:nvPr>
            <p:ph sz="quarter" idx="14"/>
          </p:nvPr>
        </p:nvPicPr>
        <p:blipFill>
          <a:blip r:embed="rId3"/>
          <a:srcRect l="27720" r="7392" b="1"/>
          <a:stretch>
            <a:fillRect/>
          </a:stretch>
        </p:blipFill>
        <p:spPr>
          <a:xfrm>
            <a:off x="20" y="-2"/>
            <a:ext cx="12191980" cy="6858002"/>
          </a:xfrm>
          <a:prstGeom prst="rect">
            <a:avLst/>
          </a:prstGeom>
        </p:spPr>
      </p:pic>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262810" y="883138"/>
            <a:ext cx="5588075" cy="3366494"/>
          </a:xfrm>
        </p:spPr>
        <p:txBody>
          <a:bodyPr vert="horz" lIns="109728" tIns="109728" rIns="109728" bIns="91440" rtlCol="0" anchor="b">
            <a:normAutofit/>
          </a:bodyPr>
          <a:lstStyle/>
          <a:p>
            <a:pPr>
              <a:lnSpc>
                <a:spcPct val="125000"/>
              </a:lnSpc>
            </a:pPr>
            <a:r>
              <a:rPr lang="en-US" sz="6000" b="0" cap="all" dirty="0">
                <a:solidFill>
                  <a:schemeClr val="bg1"/>
                </a:solidFill>
              </a:rPr>
              <a:t>Data Cataloging </a:t>
            </a:r>
          </a:p>
        </p:txBody>
      </p:sp>
      <p:graphicFrame>
        <p:nvGraphicFramePr>
          <p:cNvPr id="55" name="Title 3">
            <a:extLst>
              <a:ext uri="{FF2B5EF4-FFF2-40B4-BE49-F238E27FC236}">
                <a16:creationId xmlns:a16="http://schemas.microsoft.com/office/drawing/2014/main" id="{9DBE0E78-EC0E-95C1-D898-ADFC8585FCBA}"/>
              </a:ext>
            </a:extLst>
          </p:cNvPr>
          <p:cNvGraphicFramePr/>
          <p:nvPr/>
        </p:nvGraphicFramePr>
        <p:xfrm>
          <a:off x="5850885" y="883137"/>
          <a:ext cx="5588075" cy="4101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829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9DAE-6F34-E6D0-8645-C16D2B7D202D}"/>
              </a:ext>
            </a:extLst>
          </p:cNvPr>
          <p:cNvSpPr>
            <a:spLocks noGrp="1"/>
          </p:cNvSpPr>
          <p:nvPr>
            <p:ph type="title"/>
          </p:nvPr>
        </p:nvSpPr>
        <p:spPr/>
        <p:txBody>
          <a:bodyPr/>
          <a:lstStyle/>
          <a:p>
            <a:r>
              <a:rPr lang="en-US" dirty="0"/>
              <a:t>Josh</a:t>
            </a:r>
          </a:p>
        </p:txBody>
      </p:sp>
      <p:sp>
        <p:nvSpPr>
          <p:cNvPr id="3" name="Content Placeholder 2">
            <a:extLst>
              <a:ext uri="{FF2B5EF4-FFF2-40B4-BE49-F238E27FC236}">
                <a16:creationId xmlns:a16="http://schemas.microsoft.com/office/drawing/2014/main" id="{D17E3CDA-ABBD-F4C1-994D-84E2C98CB91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3846282-D81F-E039-2557-D898FBAA351A}"/>
              </a:ext>
            </a:extLst>
          </p:cNvPr>
          <p:cNvSpPr>
            <a:spLocks noGrp="1"/>
          </p:cNvSpPr>
          <p:nvPr>
            <p:ph type="dt" sz="half" idx="10"/>
          </p:nvPr>
        </p:nvSpPr>
        <p:spPr/>
        <p:txBody>
          <a:bodyPr/>
          <a:lstStyle/>
          <a:p>
            <a:r>
              <a:rPr lang="en-US"/>
              <a:t>05/21/2025</a:t>
            </a:r>
          </a:p>
        </p:txBody>
      </p:sp>
      <p:sp>
        <p:nvSpPr>
          <p:cNvPr id="5" name="Footer Placeholder 4">
            <a:extLst>
              <a:ext uri="{FF2B5EF4-FFF2-40B4-BE49-F238E27FC236}">
                <a16:creationId xmlns:a16="http://schemas.microsoft.com/office/drawing/2014/main" id="{2C125B83-9ABA-EB60-8DE7-BA62F4DAB2E8}"/>
              </a:ext>
            </a:extLst>
          </p:cNvPr>
          <p:cNvSpPr>
            <a:spLocks noGrp="1"/>
          </p:cNvSpPr>
          <p:nvPr>
            <p:ph type="ftr" sz="quarter" idx="11"/>
          </p:nvPr>
        </p:nvSpPr>
        <p:spPr/>
        <p:txBody>
          <a:bodyPr/>
          <a:lstStyle/>
          <a:p>
            <a:r>
              <a:rPr lang="en-US"/>
              <a:t>Maine Library Of Geospatial Information</a:t>
            </a:r>
          </a:p>
        </p:txBody>
      </p:sp>
      <p:sp>
        <p:nvSpPr>
          <p:cNvPr id="6" name="Slide Number Placeholder 5">
            <a:extLst>
              <a:ext uri="{FF2B5EF4-FFF2-40B4-BE49-F238E27FC236}">
                <a16:creationId xmlns:a16="http://schemas.microsoft.com/office/drawing/2014/main" id="{2C079F90-F565-1592-0439-CC067DFE35E0}"/>
              </a:ext>
            </a:extLst>
          </p:cNvPr>
          <p:cNvSpPr>
            <a:spLocks noGrp="1"/>
          </p:cNvSpPr>
          <p:nvPr>
            <p:ph type="sldNum" sz="quarter" idx="12"/>
          </p:nvPr>
        </p:nvSpPr>
        <p:spPr/>
        <p:txBody>
          <a:bodyPr/>
          <a:lstStyle/>
          <a:p>
            <a:fld id="{273BAE12-D270-459D-897B-6833652BB167}" type="slidenum">
              <a:rPr lang="en-US" smtClean="0"/>
              <a:t>9</a:t>
            </a:fld>
            <a:endParaRPr lang="en-US"/>
          </a:p>
        </p:txBody>
      </p:sp>
      <p:pic>
        <p:nvPicPr>
          <p:cNvPr id="7" name="Picture 6" descr="Timeline&#10;&#10;AI-generated content may be incorrect.">
            <a:extLst>
              <a:ext uri="{FF2B5EF4-FFF2-40B4-BE49-F238E27FC236}">
                <a16:creationId xmlns:a16="http://schemas.microsoft.com/office/drawing/2014/main" id="{98B5FF6E-A02B-089C-E228-8DD52B40359A}"/>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4870" r="-1" b="4381"/>
          <a:stretch/>
        </p:blipFill>
        <p:spPr>
          <a:xfrm>
            <a:off x="1524" y="10"/>
            <a:ext cx="12188952" cy="6857990"/>
          </a:xfrm>
          <a:prstGeom prst="rect">
            <a:avLst/>
          </a:prstGeom>
        </p:spPr>
      </p:pic>
      <p:sp>
        <p:nvSpPr>
          <p:cNvPr id="8" name="TextBox 7">
            <a:extLst>
              <a:ext uri="{FF2B5EF4-FFF2-40B4-BE49-F238E27FC236}">
                <a16:creationId xmlns:a16="http://schemas.microsoft.com/office/drawing/2014/main" id="{E32ED6E1-1D00-237C-BF82-E1B3C949F16B}"/>
              </a:ext>
            </a:extLst>
          </p:cNvPr>
          <p:cNvSpPr txBox="1"/>
          <p:nvPr/>
        </p:nvSpPr>
        <p:spPr>
          <a:xfrm>
            <a:off x="9399327" y="6657945"/>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orditout.com/word-cloud/528422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880870677"/>
      </p:ext>
    </p:extLst>
  </p:cSld>
  <p:clrMapOvr>
    <a:masterClrMapping/>
  </p:clrMapOvr>
</p:sld>
</file>

<file path=ppt/theme/theme1.xml><?xml version="1.0" encoding="utf-8"?>
<a:theme xmlns:a="http://schemas.openxmlformats.org/drawingml/2006/main" name="Arch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JayCNormal</Template>
  <TotalTime>6185</TotalTime>
  <Words>1397</Words>
  <Application>Microsoft Office PowerPoint</Application>
  <PresentationFormat>Widescreen</PresentationFormat>
  <Paragraphs>235</Paragraphs>
  <Slides>25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Avenir Next LT Pro</vt:lpstr>
      <vt:lpstr>AvenirNext LT Pro Medium</vt:lpstr>
      <vt:lpstr>Footlight MT Light</vt:lpstr>
      <vt:lpstr>ArchVTI</vt:lpstr>
      <vt:lpstr>Maine GeoLibrary  Executive Director’s Report</vt:lpstr>
      <vt:lpstr>PowerPoint Presentation</vt:lpstr>
      <vt:lpstr>Technical Platform Discussion</vt:lpstr>
      <vt:lpstr>The GeoLibrary Technical Profile</vt:lpstr>
      <vt:lpstr>Computing and Storage Environment</vt:lpstr>
      <vt:lpstr>The Card Catalog  - Josh Davis</vt:lpstr>
      <vt:lpstr>PowerPoint Presentation</vt:lpstr>
      <vt:lpstr>Data Cataloging </vt:lpstr>
      <vt:lpstr>Josh</vt:lpstr>
      <vt:lpstr>Outreach &amp; Marketing Claire Lawrence</vt:lpstr>
      <vt:lpstr>How Can the GeoLibrary Utilize Marketing?</vt:lpstr>
      <vt:lpstr>Current State of GeoLibrary Outreach</vt:lpstr>
      <vt:lpstr>Future in Marketing</vt:lpstr>
      <vt:lpstr>Claire</vt:lpstr>
      <vt:lpstr>The Program Plan</vt:lpstr>
      <vt:lpstr>Framework Layers Projects</vt:lpstr>
      <vt:lpstr>PowerPoint Presentation</vt:lpstr>
      <vt:lpstr>Hardware and Software Costs</vt:lpstr>
      <vt:lpstr>The Web Site</vt:lpstr>
      <vt:lpstr>Community Projects</vt:lpstr>
      <vt:lpstr>Budget</vt:lpstr>
      <vt:lpstr>Claire</vt:lpstr>
      <vt:lpstr>Policy Review</vt:lpstr>
      <vt:lpstr>Meeting Schedule</vt:lpstr>
      <vt:lpstr>Happy Summer!</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 Clark</dc:creator>
  <cp:lastModifiedBy>Jay Clark</cp:lastModifiedBy>
  <cp:revision>62</cp:revision>
  <dcterms:created xsi:type="dcterms:W3CDTF">2025-01-14T15:56:31Z</dcterms:created>
  <dcterms:modified xsi:type="dcterms:W3CDTF">2025-06-18T13:12:24Z</dcterms:modified>
</cp:coreProperties>
</file>